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5" r:id="rId2"/>
    <p:sldId id="271" r:id="rId3"/>
    <p:sldId id="257" r:id="rId4"/>
    <p:sldId id="258" r:id="rId5"/>
    <p:sldId id="273" r:id="rId6"/>
    <p:sldId id="261" r:id="rId7"/>
    <p:sldId id="281" r:id="rId8"/>
    <p:sldId id="27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43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 snapToObjects="1">
      <p:cViewPr>
        <p:scale>
          <a:sx n="72" d="100"/>
          <a:sy n="72" d="100"/>
        </p:scale>
        <p:origin x="-5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F0E1C-5F84-7F4A-A762-7331E95F4124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24FD6-DC64-FB4D-9A0C-F2129C62FA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175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132DA2-40FE-7F43-B725-4C3785FDA1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FE4A26B-6326-EB4F-A5A8-45B5F0F62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F0C5AD-651C-374D-9ED7-11F0384DB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DF4FE94-043E-8241-ABD1-1FF4ACC4B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49D25B-E5E2-5C43-B3D5-C758D63A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07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880C38-073A-5541-9731-D6733E465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9494671-27CA-5945-8E9F-EE9DE61140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C168F0-0F0C-FD46-8D38-0C2BEEE05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BD5256D-10B2-2E4B-99B9-4B647A729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C43E29A-BF48-7B47-A7C8-27D0E7447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405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F80F070-9187-0D4A-AAFB-EC3169E2E8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36CFD44-8B66-404B-8364-BEDC07ADC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77787F-4D1B-0C4C-9CAC-C6FB9075D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9F2BE0B-50B9-E040-8592-B5E8A9E44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7ADE466-6E57-9F40-9A70-7010750B1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176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8827D4-87D6-DA41-9A17-6B5F55E4D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4562A2-7040-1D46-A0CF-12B3647626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2FBBCA1-DBD4-9946-B785-A6401B5F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5D29BE7-ED5D-5647-9BBF-D7451AE10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2DB3348-BC6B-7440-8600-9ED10F484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416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7EBB4F-D889-F440-8437-55E800438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311247E-2EF5-6A48-B48D-C1FFEDA45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9CD8DAB-F510-444F-B77D-17835D994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D448546-8767-884F-8A77-6CC7C103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8F916E-AC1A-0445-9550-98A54F04D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611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2AD9BC-1E53-5A46-B0CC-029278334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3C634CB-993D-B547-AE8B-2C4527B50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B19FA17-71E8-B143-8506-27B915883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E9DA5E5-AE89-F046-A45F-0501D4BC6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110F67-AC17-054B-AB87-803E8C0DE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24A91E6-7457-3F45-A0AB-B92CDB8FB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122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D10EDC-51C9-E143-8C7A-85D26BB1F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A9C4E84-3E32-334F-8417-9E0A8D20D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D245312-FD28-4742-B182-4D6F3F22DD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F77B1B4-E7EC-424F-BE8A-860D852C9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39DF7E4-BB1D-6C4B-8E3C-AFAB72BD39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2ABB5FA-EFEC-6D4B-9C82-ABCDA563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9CF851C-DB1E-A74C-9037-A9F0D21A1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D6BFC3C-F519-7946-96AF-03CEE611D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583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032D72-92E5-7F4B-A0E1-6C9FFC805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0E3F34D-C4B1-D04A-B747-E9EF3436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E9897C6-4F0A-7543-BFD6-149F00EDA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BF82643-FA2C-3043-BCBF-978FCA890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F16757A-70D3-394D-B743-4145C1AE4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FC2ADC9-8132-1141-B718-0BF4620E8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8C6E538-86C6-7A4F-B1BC-C272E1269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822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FBCC7B-8B26-0F45-8582-B33E14680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12A1C9-6363-654C-B25C-D9F904A2D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1F8064C-195C-8543-A147-A1158740D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981033-2F55-1343-9CCC-7A92A6957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DE3E1DC-41B0-C04D-A54E-3097A129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11BAD12-2CB0-EF49-991E-B6DECBFAE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804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C3710E-CF41-534C-A2B9-6130E64E3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BF31C6E-B0D6-FD4D-8D00-668BF17AFC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F3BDE74-EF42-F340-9F24-192A8EE138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1468687-9A75-9F4C-8D66-076A1047E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3D8C015-5F84-CE4C-BEFC-1EEE9C519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016FC62-DA04-6246-9814-E478EE1BF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43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A38634-2365-B047-B8FA-A7385B196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73B163-553A-1D4E-86C7-E5FD0A2DE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9038E13-1FA3-AD48-A07F-4C5449DBE0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04D1E-845D-1F47-B870-1779F4DF7579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1F7D74-FB1C-3B4B-B687-F9335BAC1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B39CC3-4427-0B4F-9FF2-18335DD1A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20109-C088-5849-9E32-9BDD11CE3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66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club22237951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2;&#1086;&#1085;&#1089;&#1087;&#1077;&#1082;&#1090;&#1099;%20&#1091;&#1088;&#1086;&#1082;&#1086;&#1074;%20&#1069;&#1074;&#1086;&#1083;&#1102;&#1094;&#1080;&#1103;.doc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&#1069;&#1074;&#1086;&#1083;&#1102;&#1094;&#1080;&#1103;%202&#1095;%20-1%20%202024-2025.docx" TargetMode="External"/><Relationship Id="rId4" Type="http://schemas.openxmlformats.org/officeDocument/2006/relationships/hyperlink" Target="https://3.shkolkovo.online/catalog?SubjectId=12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69;&#1074;&#1086;&#1083;&#1102;&#1094;&#1080;&#1103;%202&#1095;%20-1%20%202024-2025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117C605-7CC7-264E-A74D-2ECA03906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955" y="681136"/>
            <a:ext cx="10058400" cy="3982304"/>
          </a:xfrm>
          <a:ln w="28575">
            <a:solidFill>
              <a:srgbClr val="C8430E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ea typeface="Arial"/>
                <a:cs typeface="Times New Roman"/>
              </a:rPr>
              <a:t>"Особенности организации обучения для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ea typeface="Arial"/>
                <a:cs typeface="Times New Roman"/>
              </a:rPr>
              <a:t>качественной 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ea typeface="Arial"/>
                <a:cs typeface="Times New Roman"/>
              </a:rPr>
              <a:t>подготовки обучающихся к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ea typeface="Arial"/>
                <a:cs typeface="Times New Roman"/>
              </a:rPr>
              <a:t>ЕГЭ </a:t>
            </a:r>
            <a:r>
              <a:rPr lang="ru-RU" sz="54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ea typeface="Arial"/>
                <a:cs typeface="Times New Roman"/>
              </a:rPr>
              <a:t>по биологии" 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5400" b="1" dirty="0">
              <a:solidFill>
                <a:srgbClr val="0070C0"/>
              </a:solidFill>
              <a:effectLst/>
              <a:latin typeface="Arial"/>
              <a:ea typeface="Arial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0002" y="877837"/>
            <a:ext cx="103687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8430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ea typeface="Arial"/>
                <a:cs typeface="Times New Roman"/>
              </a:rPr>
              <a:t>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8430E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99832" y="5623560"/>
            <a:ext cx="4411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Биткова</a:t>
            </a:r>
            <a:r>
              <a:rPr lang="ru-RU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Т.М., учитель химии, биологии</a:t>
            </a:r>
          </a:p>
          <a:p>
            <a:r>
              <a:rPr lang="ru-RU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МАОУ СОШ 10 г. Кандалакша</a:t>
            </a:r>
            <a:endParaRPr lang="ru-RU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0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0" y="1555037"/>
            <a:ext cx="4783812" cy="4713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141168" y="513185"/>
            <a:ext cx="6212632" cy="525313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Биология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dirty="0">
                <a:solidFill>
                  <a:srgbClr val="FF0000"/>
                </a:solidFill>
              </a:rPr>
              <a:t>не самый простой </a:t>
            </a:r>
            <a:r>
              <a:rPr lang="ru-RU" dirty="0"/>
              <a:t>предмет в школе.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Объем </a:t>
            </a:r>
            <a:r>
              <a:rPr lang="ru-RU" dirty="0"/>
              <a:t>фактического материала, который нужно готовить к экзамену, все время расширяется.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Эксперты </a:t>
            </a:r>
            <a:r>
              <a:rPr lang="ru-RU" dirty="0"/>
              <a:t>подсчитали, что выпускнику нужно подготовиться по 350 темам, а в каждой теме свой набор понятий, законов, определений, методов. </a:t>
            </a:r>
          </a:p>
        </p:txBody>
      </p:sp>
    </p:spTree>
    <p:extLst>
      <p:ext uri="{BB962C8B-B14F-4D97-AF65-F5344CB8AC3E}">
        <p14:creationId xmlns:p14="http://schemas.microsoft.com/office/powerpoint/2010/main" val="57353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8645F5-0C29-9046-9805-A7C0E695A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177"/>
            <a:ext cx="10515600" cy="10515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Создание группы в контакте 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75" y="930917"/>
            <a:ext cx="10858500" cy="46767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68808" y="5726277"/>
            <a:ext cx="3108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vk.com/club222379511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91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" t="22521" r="3784" b="4881"/>
          <a:stretch/>
        </p:blipFill>
        <p:spPr bwMode="auto">
          <a:xfrm>
            <a:off x="8519166" y="127381"/>
            <a:ext cx="2840730" cy="154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62C213-8364-0F44-933D-81DC56783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296" y="127381"/>
            <a:ext cx="10515600" cy="164655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изучения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раздела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Arial Unicode MS" panose="020B0604020202020204" pitchFamily="34" charset="-128"/>
              </a:rPr>
              <a:t> </a:t>
            </a: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Arial Unicode MS" panose="020B0604020202020204" pitchFamily="34" charset="-128"/>
              </a:rPr>
              <a:t>  </a:t>
            </a: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Эволюционное учение</a:t>
            </a:r>
            <a:b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31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586857" y="2064042"/>
            <a:ext cx="6605143" cy="59801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1.Изучение 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нового материала: использование конспектов </a:t>
            </a:r>
            <a:endParaRPr lang="ru-RU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3" action="ppaction://hlinkfile"/>
              </a:rPr>
              <a:t>Эволюция</a:t>
            </a: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Отработка умений и навыков: тестовые задания </a:t>
            </a:r>
            <a:endParaRPr lang="ru-RU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4"/>
              </a:rPr>
              <a:t>https://</a:t>
            </a:r>
            <a:r>
              <a:rPr lang="en-US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4"/>
              </a:rPr>
              <a:t>3.shkolkovo.online/catalog?SubjectId=12</a:t>
            </a:r>
            <a:endParaRPr lang="ru-RU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Семинар(групповая 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работа</a:t>
            </a: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)- </a:t>
            </a:r>
            <a:r>
              <a:rPr lang="ru-RU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брейн</a:t>
            </a: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-ринг</a:t>
            </a: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4. Задания части С </a:t>
            </a:r>
            <a:r>
              <a:rPr lang="ru-RU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ответами</a:t>
            </a:r>
          </a:p>
          <a:p>
            <a:pPr marL="0" indent="0">
              <a:buNone/>
            </a:pP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5" action="ppaction://hlinkfile"/>
              </a:rPr>
              <a:t>Эволюция 2ч -1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87" y="1773936"/>
            <a:ext cx="5409889" cy="448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1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48516-1EF3-A34C-BC59-23F35D6DA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384" y="671804"/>
            <a:ext cx="7492481" cy="26088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Семинар (групповая работа)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932688"/>
            <a:ext cx="12004020" cy="6405652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7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Муха-</a:t>
            </a:r>
            <a:r>
              <a:rPr lang="ru-RU" sz="27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осовидка</a:t>
            </a:r>
            <a:r>
              <a:rPr lang="ru-RU" sz="27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сходна по окраске и </a:t>
            </a:r>
            <a:r>
              <a:rPr lang="ru-RU" sz="27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форме </a:t>
            </a:r>
            <a:r>
              <a:rPr 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тела с осой. Назовите тип ее защитного приспособления, объясните его значение и относительный характер </a:t>
            </a:r>
            <a:r>
              <a:rPr lang="ru-RU" sz="27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приспособленности.</a:t>
            </a:r>
          </a:p>
          <a:p>
            <a:pPr marL="514350" indent="-514350">
              <a:buAutoNum type="arabicPeriod"/>
            </a:pPr>
            <a:r>
              <a:rPr lang="ru-RU" sz="27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Чем </a:t>
            </a:r>
            <a:r>
              <a:rPr lang="ru-RU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объясняется относительность приспособленности организмов к условиям среды</a:t>
            </a:r>
            <a:r>
              <a:rPr lang="ru-RU" sz="27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?</a:t>
            </a:r>
          </a:p>
          <a:p>
            <a:pPr marL="514350" indent="-514350">
              <a:buAutoNum type="arabicPeriod"/>
            </a:pPr>
            <a:r>
              <a:rPr lang="ru-RU" sz="2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Какие факторы приводят к расхождению </a:t>
            </a:r>
            <a:endParaRPr lang="ru-RU" sz="2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</a:t>
            </a:r>
            <a:r>
              <a:rPr lang="ru-RU" sz="2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признаках особей одной </a:t>
            </a: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популяции?</a:t>
            </a:r>
          </a:p>
          <a:p>
            <a:pPr marL="0" indent="0">
              <a:buNone/>
            </a:pP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4. Гусеница </a:t>
            </a:r>
            <a:r>
              <a:rPr lang="ru-RU" sz="2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бабочки-пяденицы живет </a:t>
            </a:r>
            <a:endParaRPr lang="ru-RU" sz="2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 </a:t>
            </a:r>
            <a:r>
              <a:rPr lang="ru-RU" sz="2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ветвях деревьев и похожа на сучок. </a:t>
            </a:r>
            <a:endParaRPr lang="ru-RU" sz="2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5. Назовите </a:t>
            </a:r>
            <a:r>
              <a:rPr lang="ru-RU" sz="2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тип её защитного приспособления, объясните его значение и относительный характер</a:t>
            </a: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 marL="0" indent="0">
              <a:buNone/>
            </a:pPr>
            <a:r>
              <a:rPr lang="ru-RU" sz="2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6. Перечислите </a:t>
            </a:r>
            <a:r>
              <a:rPr lang="ru-RU" sz="2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основные группы палеонтологических доказательств эволюционного развития живой природы. Укажите не менее трёх.</a:t>
            </a:r>
            <a:endParaRPr lang="ru-RU" sz="2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endParaRPr lang="ru-RU" sz="2700" dirty="0"/>
          </a:p>
          <a:p>
            <a:endParaRPr lang="ru-RU" sz="2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506" y="2601318"/>
            <a:ext cx="4298301" cy="250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1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EF1634-CFEB-7E40-957D-4B5D61C1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04" y="139960"/>
            <a:ext cx="10681996" cy="9983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ПАМЯТКА (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 часть)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3600" b="1" dirty="0">
              <a:ln w="11430"/>
              <a:gradFill>
                <a:gsLst>
                  <a:gs pos="0">
                    <a:srgbClr val="ED7D31">
                      <a:tint val="70000"/>
                      <a:satMod val="245000"/>
                    </a:srgbClr>
                  </a:gs>
                  <a:gs pos="75000">
                    <a:srgbClr val="ED7D31">
                      <a:tint val="90000"/>
                      <a:shade val="60000"/>
                      <a:satMod val="240000"/>
                    </a:srgbClr>
                  </a:gs>
                  <a:gs pos="100000">
                    <a:srgbClr val="ED7D31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8" y="914400"/>
            <a:ext cx="11877869" cy="5794310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Анализируйте вопрос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Перед тем, как начать писать ответ, важно внимательно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прочитать вопрос и понять, что от вас требуется. Обратите внимание на ключевые слова, такие как "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объясните", "расскажите", "опишите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" и т.д. Это поможет вам сосредоточиться на том, что необходимо включить в ответ.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Планируйте свой ответ. Развернутый ответ должен иметь четкую структуру,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включающую 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введение, основную часть и заключение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Планируйте свой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ответ, распределяя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материал по этим частям и убедитесь, что он логически связан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последовательный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Используйте 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конкретные примеры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Конкретные примеры помогут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вам подтвердить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свои ответы и сделать их более убедительными. Используйте примеры из реальной жизни, литературы.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Помните, что важно не только описать 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факты, но и связать их между </a:t>
            </a:r>
            <a:r>
              <a:rPr lang="ru-RU" dirty="0" smtClean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собой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чтобы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показать понимание темы и взаимосвязи между концепциями.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Используйте термины и определения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Важно использовать термины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определения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изучаемой темы, чтобы показать свои знания и понимание. Однако,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 забывайте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объяснять термины и определения, чтобы ваш ответ был понятен читателю.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6. Проверьте свой ответ. Не забудьте проверить свой ответ на </a:t>
            </a:r>
            <a:r>
              <a:rPr lang="ru-RU" dirty="0" smtClean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грамматические ошибки</a:t>
            </a:r>
            <a:r>
              <a:rPr lang="ru-RU" dirty="0">
                <a:solidFill>
                  <a:srgbClr val="C843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орфографические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ошибки и пунктуацию. Это поможет сделать ваш ответ более понятным для проверяющего.</a:t>
            </a:r>
          </a:p>
          <a:p>
            <a:pPr marL="0" lv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2" action="ppaction://hlinkfile"/>
              </a:rPr>
              <a:t>                                                                                                                                                                        Эволюция </a:t>
            </a:r>
            <a:r>
              <a:rPr lang="ru-RU" sz="2000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2" action="ppaction://hlinkfile"/>
              </a:rPr>
              <a:t>2ч -1</a:t>
            </a:r>
            <a:endParaRPr lang="ru-RU" sz="2000" dirty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3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6816" y="3102495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511" y="0"/>
            <a:ext cx="905658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538" y="2774442"/>
            <a:ext cx="6637120" cy="373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772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A2A82F-98C8-D242-A6D9-26B4D469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8257"/>
            <a:ext cx="10515600" cy="1325563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6602</TotalTime>
  <Words>448</Words>
  <Application>Microsoft Office PowerPoint</Application>
  <PresentationFormat>Произвольный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"Особенности организации обучения для качественной подготовки обучающихся к ЕГЭ по биологии"  </vt:lpstr>
      <vt:lpstr>Презентация PowerPoint</vt:lpstr>
      <vt:lpstr>Создание группы в контакте  </vt:lpstr>
      <vt:lpstr>План изучения раздела      Эволюционное учение </vt:lpstr>
      <vt:lpstr>               Семинар (групповая работа) </vt:lpstr>
      <vt:lpstr>ПАМЯТКА (2 часть)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Демянкова</dc:creator>
  <cp:lastModifiedBy>Ирина</cp:lastModifiedBy>
  <cp:revision>61</cp:revision>
  <dcterms:created xsi:type="dcterms:W3CDTF">2018-04-25T15:53:30Z</dcterms:created>
  <dcterms:modified xsi:type="dcterms:W3CDTF">2024-09-25T14:28:54Z</dcterms:modified>
</cp:coreProperties>
</file>