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59" r:id="rId6"/>
    <p:sldId id="260" r:id="rId7"/>
    <p:sldId id="276" r:id="rId8"/>
    <p:sldId id="281" r:id="rId9"/>
    <p:sldId id="280" r:id="rId10"/>
    <p:sldId id="261" r:id="rId11"/>
    <p:sldId id="262" r:id="rId12"/>
    <p:sldId id="277" r:id="rId13"/>
    <p:sldId id="271" r:id="rId14"/>
    <p:sldId id="272" r:id="rId15"/>
    <p:sldId id="264" r:id="rId16"/>
    <p:sldId id="266" r:id="rId17"/>
    <p:sldId id="283" r:id="rId18"/>
    <p:sldId id="278" r:id="rId19"/>
    <p:sldId id="279" r:id="rId20"/>
    <p:sldId id="284" r:id="rId21"/>
    <p:sldId id="285" r:id="rId22"/>
    <p:sldId id="268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3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5661248"/>
            <a:ext cx="3560440" cy="769640"/>
          </a:xfrm>
        </p:spPr>
        <p:txBody>
          <a:bodyPr>
            <a:normAutofit fontScale="92500"/>
          </a:bodyPr>
          <a:lstStyle/>
          <a:p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Явдошенко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Ю.И., учитель биологии МБОУ г. Мурманска ММЛ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91632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908720"/>
            <a:ext cx="5830416" cy="475252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Эффективные формы и методы организации работы при подготовке обучающихся к ЕГЭ по биологии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870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с развернутым ответом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знаний в развёрнутом ответе: не допустить ошибок и упомянуть все значимые аспекты. Здесь важно не лениться!!!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Лаконичные ответы – потеря баллов!!!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без биологических ошибок.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 сомневаешься в каком-то моменте, лучше его не писать вообще, чем потерять балл за «биологическую неточность».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40968"/>
            <a:ext cx="3272780" cy="24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0592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стоит спешить.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Школьникам кажется, что они видели вопрос и знают, как писать ответ. Если не вчитываться в формулировки заданий, легко дать ответ не на тот вопрос или неверно истолковать вопрос, не заметив частицу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«не», «выпадающих»,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пригодится математика. При выполнении расчётных задач выполнять вычисления на калькуляторе.!!!</a:t>
            </a:r>
          </a:p>
        </p:txBody>
      </p:sp>
    </p:spTree>
    <p:extLst>
      <p:ext uri="{BB962C8B-B14F-4D97-AF65-F5344CB8AC3E}">
        <p14:creationId xmlns:p14="http://schemas.microsoft.com/office/powerpoint/2010/main" val="3729881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 1 изображено растение и внутреннее строение его стебля. На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рисунке 2 изображено другое растение и внутреннее строение его листа.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в коммерческих целях не допускается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экологическую группу по отношению к фактору влажности, к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относят оба эти растения. Поясните, по каким внешнему и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внутреннему признакам Вы это установили. Обоснуйте</a:t>
            </a: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приспособительные значения этих признаков.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2" y="3140968"/>
            <a:ext cx="5170487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857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0014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Ознакомьтесь с методами исследования. Чтение учебников и статей, связанных с методами исследования, поможет вам лучше понять, как проводить эксперименты и измерять различные переменные. 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Изучите оборудование. Если вы планируете работать с оборудованием в эксперименте, убедитесь, что вы хорошо понимаете, как использовать это оборудование. 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Проводите практические работы. 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Запомните основные понятия. Основные понятия, связанные с методологией эксперимента, такие как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гипотеза, нулевая гипотеза, выборка, репликация, контроль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другие, должны быть хорошо изучены и запомнены. 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Планируйте свой ответ. Развернутый ответ должен иметь четкую структуру, включающую введение, основную часть и заключение. Планируйте свой ответ, распределяя материал по этим частям и убедитесь, что он логически связан и последовательный.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Не забудьте описать процесс эксперимента. Важно описать в своих ответах, как проводился эксперимент и какие методы были использованы. Необходимо объяснить, почему выбраны именно эти методы, и как они помогают достичь желаемых результатов.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991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456937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Разбейте тему на небольшие блоки. </a:t>
            </a:r>
          </a:p>
          <a:p>
            <a:pPr marL="914400" indent="-914400">
              <a:buAutoNum type="arabicPeriod"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Используйте визуализацию. 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Объясните практическое применение. 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Используйте примеры..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Упражняйтесь в решении задач. 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Обратитесь к дополнительным ресурсам. 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Проводите повторение.</a:t>
            </a:r>
          </a:p>
        </p:txBody>
      </p:sp>
    </p:spTree>
    <p:extLst>
      <p:ext uri="{BB962C8B-B14F-4D97-AF65-F5344CB8AC3E}">
        <p14:creationId xmlns:p14="http://schemas.microsoft.com/office/powerpoint/2010/main" val="2185420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РНК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8600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 в 90% случаев спрашивают про синтез белка. Однако ученики забывают про оставшиеся 10% заданий, когда в ДНК кодируется не белок, а, например, транспортная РНК. При виде «незнакомого» задания выпускник паникует.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Сдвиг рамки считывания.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9000"/>
            <a:ext cx="4432572" cy="279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991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материалов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4546848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1.Т.Л. Богданова,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Е.А.Солодова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Биология: справочник для старшеклассников и поступающих в вузы – 3-е изд. – М.: АСТ-ПРЕСС ШКОЛА, 2008. – 816 с.: ил.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2.Шустанова Т.А.. Репетитор по биологии для старшеклассников и поступающих в вузы – Ростов н/Д: Феникс, 2018. – 541 с.: ил. 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3.Соловков Д. А. ЕГЭ по биологии. Практическая подготовка. — 6-е изд.,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 — СПб.: БХВ-Петербург, 2020. — 624 с.: ил.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4.Билич Г.Л.,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Крыжановский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В.А. Биология для поступающих в вузы / Г.Л.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Билич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В.А.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Крыжановский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3-е изд.,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 — М., 2008.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80"/>
            <a:ext cx="3804085" cy="250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003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CD4EC8-AEEB-638C-5405-87E6434FD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062ECC3-DA6B-CF76-617D-C2D8293B93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-99392"/>
            <a:ext cx="4238670" cy="4525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9EF4419-48CF-0196-3468-84D61D9AB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870" y="2780928"/>
            <a:ext cx="4258444" cy="425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26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5C47B0-71E8-1676-A032-783D04730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A42F61B-2373-FA2C-B346-87B82A1202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332656"/>
            <a:ext cx="8887619" cy="4999286"/>
          </a:xfrm>
        </p:spPr>
      </p:pic>
    </p:spTree>
    <p:extLst>
      <p:ext uri="{BB962C8B-B14F-4D97-AF65-F5344CB8AC3E}">
        <p14:creationId xmlns:p14="http://schemas.microsoft.com/office/powerpoint/2010/main" val="2273956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8537096-2925-1533-3161-5CF89D67C6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80" y="1417638"/>
            <a:ext cx="8891411" cy="5001419"/>
          </a:xfrm>
        </p:spPr>
      </p:pic>
    </p:spTree>
    <p:extLst>
      <p:ext uri="{BB962C8B-B14F-4D97-AF65-F5344CB8AC3E}">
        <p14:creationId xmlns:p14="http://schemas.microsoft.com/office/powerpoint/2010/main" val="2679828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 ЕГЭ по биологии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объем информации. 350 тем, которые в школе изучают на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7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 ЕГЭ требуется определённый ответ, хотя авторы учебников могут придерживаться разных точек зрения.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уметь использовать теоретические знания для решения практических задач.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17032"/>
            <a:ext cx="4323318" cy="270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622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3108D8-3389-5E85-76EA-95BD4DF22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97E84B3-C15F-4E19-1DA0-98227BD2E5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87" y="827679"/>
            <a:ext cx="9019425" cy="5073427"/>
          </a:xfrm>
        </p:spPr>
      </p:pic>
    </p:spTree>
    <p:extLst>
      <p:ext uri="{BB962C8B-B14F-4D97-AF65-F5344CB8AC3E}">
        <p14:creationId xmlns:p14="http://schemas.microsoft.com/office/powerpoint/2010/main" val="4278029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4F2730-13D7-2B1A-95A4-F1E0608E5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CB5B3B2-A09A-5257-1E05-33D98D6525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294" y="822406"/>
            <a:ext cx="8891411" cy="5001419"/>
          </a:xfrm>
        </p:spPr>
      </p:pic>
    </p:spTree>
    <p:extLst>
      <p:ext uri="{BB962C8B-B14F-4D97-AF65-F5344CB8AC3E}">
        <p14:creationId xmlns:p14="http://schemas.microsoft.com/office/powerpoint/2010/main" val="1222197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заданий на ЕГЭ по биологии нужно проработать много материала, поэтому лучше начинать подготовку за два года.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Лучше заниматься три раза в неделю по часу. При регулярном повторении материала информация запоминается прочнее.</a:t>
            </a:r>
          </a:p>
        </p:txBody>
      </p:sp>
    </p:spTree>
    <p:extLst>
      <p:ext uri="{BB962C8B-B14F-4D97-AF65-F5344CB8AC3E}">
        <p14:creationId xmlns:p14="http://schemas.microsoft.com/office/powerpoint/2010/main" val="1740030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D0DA98-4DE2-D2EE-21E7-0CE4F408A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58A6B53-63CB-AF19-516F-E4B017911A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764704"/>
            <a:ext cx="3392195" cy="4525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39564A9-1018-3074-ACD3-CFDA5AB16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478287"/>
            <a:ext cx="5905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64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01419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Орфографические ошибки (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РНИТ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ЛОГИЯ)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синонимов «комбинативная»,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«комбинационная»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живого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768667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11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Общенаучные методы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7"/>
            <a:ext cx="6408712" cy="119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89040"/>
            <a:ext cx="654973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61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с несколькими вариантами ответа.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признаком и классом животных, для которого он характерен.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                                                        КЛАСС ЖИВОТНЫХ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образование цевки в конечности                    1) Птицы  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развитие у большинства плаценты                  2) Млекопитающие   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развитие на теле волосяного покрова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наличие в коже потовых желез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наличие копчиковой железы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наличие воздушных мешков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122211</a:t>
            </a:r>
          </a:p>
        </p:txBody>
      </p:sp>
    </p:spTree>
    <p:extLst>
      <p:ext uri="{BB962C8B-B14F-4D97-AF65-F5344CB8AC3E}">
        <p14:creationId xmlns:p14="http://schemas.microsoft.com/office/powerpoint/2010/main" val="1257720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ЕГЭ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3888432" cy="471338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особенностями организмов и путями эволюции: к каждой позиции, данной в первом столбце, подберите соответствующую позицию из второго столбца.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ОРГАНИЗМОВ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редукция зрения у крота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слабое развитие нервной системы у печеночного сосальщика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наличие панциря у черепах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отсутствие хлорофилла у растений паразитов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редукция кишечника у свиного цепня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наличие в цветках яркого венчика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ЭВОЛЮЦИИ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идиоадаптация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общая дегенерация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1484784"/>
            <a:ext cx="439248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примеры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дегенерации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1) отсутствие пищеварительной системы у бычьего цепня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сидячий образ жизни асцидий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многососковость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человека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примитивная нервная система у кишечнополостных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плохо развитые глаза у крота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двухслойное строение тела медуз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общей дегенерации: отсутствие пищеварительной системы у бычьего цепня, сидячий образ жизни асцидий; пример частной дегенерации(то же самое, что идиоадаптация): плохо развитые глаза у крота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12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2735163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Задания с рисунками, схемами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4023081" cy="569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1E10D3-FE6C-9B20-FA36-FE339B4AA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1740"/>
            <a:ext cx="1882552" cy="430442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316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FF6299-F223-A81C-B546-F7D4B1C3E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CFE547C-23EB-332C-A301-1E0301B04E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768" y="166870"/>
            <a:ext cx="4536504" cy="640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91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6DD02A-DABC-FB94-19A1-1D3DA5B16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20EB73D-7454-C9F5-96F5-F305D6FB0C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599" y="1268760"/>
            <a:ext cx="3648405" cy="25922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EC913C-D0BF-5966-8220-85A73891A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073" y="764704"/>
            <a:ext cx="3297991" cy="22228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AAD908C-F60B-77C5-3A28-539EB8653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9923" y="3717032"/>
            <a:ext cx="2376289" cy="24265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4BBEEDB-D3EF-AEF3-A4AE-50222168A9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49" y="4365104"/>
            <a:ext cx="3456384" cy="194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2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946</Words>
  <Application>Microsoft Office PowerPoint</Application>
  <PresentationFormat>Экран (4:3)</PresentationFormat>
  <Paragraphs>97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Сложности ЕГЭ по биологии</vt:lpstr>
      <vt:lpstr>Типичные ошибки</vt:lpstr>
      <vt:lpstr>Общенаучные методы</vt:lpstr>
      <vt:lpstr>Задания с несколькими вариантами ответа.</vt:lpstr>
      <vt:lpstr>Специфика ЕГЭ </vt:lpstr>
      <vt:lpstr>Задания с рисунками, схемами</vt:lpstr>
      <vt:lpstr>Презентация PowerPoint</vt:lpstr>
      <vt:lpstr>Презентация PowerPoint</vt:lpstr>
      <vt:lpstr>Вопросы с развернутым ответом</vt:lpstr>
      <vt:lpstr>Внимательность</vt:lpstr>
      <vt:lpstr>Презентация PowerPoint</vt:lpstr>
      <vt:lpstr>Эксперимент</vt:lpstr>
      <vt:lpstr>Подходы </vt:lpstr>
      <vt:lpstr>Синтез РНК</vt:lpstr>
      <vt:lpstr>Выбор материалов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Ирина</cp:lastModifiedBy>
  <cp:revision>28</cp:revision>
  <dcterms:created xsi:type="dcterms:W3CDTF">2021-03-23T16:49:02Z</dcterms:created>
  <dcterms:modified xsi:type="dcterms:W3CDTF">2024-09-25T14:32:38Z</dcterms:modified>
</cp:coreProperties>
</file>