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fntdata" ContentType="application/x-fontdata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75" r:id="rId5"/>
    <p:sldId id="276" r:id="rId6"/>
    <p:sldId id="277" r:id="rId7"/>
    <p:sldId id="278" r:id="rId8"/>
    <p:sldId id="279" r:id="rId9"/>
    <p:sldId id="280" r:id="rId10"/>
    <p:sldId id="270" r:id="rId11"/>
  </p:sldIdLst>
  <p:sldSz cx="9144000" cy="6858000" type="screen4x3"/>
  <p:notesSz cx="6858000" cy="9144000"/>
  <p:embeddedFontLst>
    <p:embeddedFont>
      <p:font typeface="Antikvar Shadow" charset="0"/>
      <p:regular r:id="rId14"/>
    </p:embeddedFont>
    <p:embeddedFont>
      <p:font typeface="Monotype Corsiva" pitchFamily="66" charset="0"/>
      <p:italic r:id="rId15"/>
    </p:embeddedFont>
    <p:embeddedFont>
      <p:font typeface="Calligraph"/>
      <p:regular r:id="rId16"/>
    </p:embeddedFont>
    <p:embeddedFont>
      <p:font typeface="Wingdings 2" pitchFamily="18" charset="2"/>
      <p:regular r:id="rId17"/>
    </p:embeddedFont>
    <p:embeddedFont>
      <p:font typeface="Franklin Gothic Book" charset="0"/>
      <p:regular r:id="rId18"/>
      <p:italic r:id="rId19"/>
    </p:embeddedFont>
    <p:embeddedFont>
      <p:font typeface="Franklin Gothic Medium" pitchFamily="34" charset="0"/>
      <p:regular r:id="rId20"/>
      <p:italic r:id="rId21"/>
    </p:embeddedFon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29" autoAdjust="0"/>
  </p:normalViewPr>
  <p:slideViewPr>
    <p:cSldViewPr>
      <p:cViewPr varScale="1">
        <p:scale>
          <a:sx n="110" d="100"/>
          <a:sy n="110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970A7-4A84-4AAB-911F-4E146BA088B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  <a:latin typeface="Antikvar Shadow" pitchFamily="34" charset="0"/>
            </a:rPr>
            <a:t>Распределение учебной нагрузки при изучении биологии в 10-11 классе:</a:t>
          </a:r>
          <a:endParaRPr lang="ru-RU" sz="2800" b="1" dirty="0">
            <a:solidFill>
              <a:schemeClr val="tx1"/>
            </a:solidFill>
            <a:latin typeface="Antikvar Shadow" pitchFamily="34" charset="0"/>
          </a:endParaRPr>
        </a:p>
      </dgm:t>
    </dgm:pt>
    <dgm:pt modelId="{749BC283-AEA6-4555-B770-7E159C33B03E}" type="parTrans" cxnId="{28F18540-D7C7-4C3F-A97F-72F0FDC627E5}">
      <dgm:prSet/>
      <dgm:spPr/>
      <dgm:t>
        <a:bodyPr/>
        <a:lstStyle/>
        <a:p>
          <a:endParaRPr lang="ru-RU"/>
        </a:p>
      </dgm:t>
    </dgm:pt>
    <dgm:pt modelId="{8C5E6F81-D436-409B-A96B-8E44E81D9805}" type="sibTrans" cxnId="{28F18540-D7C7-4C3F-A97F-72F0FDC627E5}">
      <dgm:prSet/>
      <dgm:spPr/>
      <dgm:t>
        <a:bodyPr/>
        <a:lstStyle/>
        <a:p>
          <a:endParaRPr lang="ru-RU"/>
        </a:p>
      </dgm:t>
    </dgm:pt>
    <dgm:pt modelId="{7A6B0AF4-014D-4F13-BE00-54CAA2FA651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3 часа в неделю – </a:t>
          </a:r>
        </a:p>
        <a:p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урочная деятельность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DABA9C51-D7C6-4EDF-BCDB-EA223BD01657}" type="parTrans" cxnId="{0DE99457-AB2A-4A09-BFC1-C0FE08D0F100}">
      <dgm:prSet/>
      <dgm:spPr/>
      <dgm:t>
        <a:bodyPr/>
        <a:lstStyle/>
        <a:p>
          <a:endParaRPr lang="ru-RU"/>
        </a:p>
      </dgm:t>
    </dgm:pt>
    <dgm:pt modelId="{F90AE2DF-55F3-445B-B63B-F6F04FB54137}" type="sibTrans" cxnId="{0DE99457-AB2A-4A09-BFC1-C0FE08D0F100}">
      <dgm:prSet/>
      <dgm:spPr/>
      <dgm:t>
        <a:bodyPr/>
        <a:lstStyle/>
        <a:p>
          <a:endParaRPr lang="ru-RU"/>
        </a:p>
      </dgm:t>
    </dgm:pt>
    <dgm:pt modelId="{529A7B8B-AF01-4722-AB63-62DB059B478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1 час в неделю – элективный курс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EAFDA711-6CA7-40E1-A77F-4C0D3DF10AF5}" type="parTrans" cxnId="{D1BD533C-84C9-48EC-85B9-092BDC83C87C}">
      <dgm:prSet/>
      <dgm:spPr/>
      <dgm:t>
        <a:bodyPr/>
        <a:lstStyle/>
        <a:p>
          <a:endParaRPr lang="ru-RU"/>
        </a:p>
      </dgm:t>
    </dgm:pt>
    <dgm:pt modelId="{DFCEB2B9-6F43-4C09-9EDB-948594F6A82E}" type="sibTrans" cxnId="{D1BD533C-84C9-48EC-85B9-092BDC83C87C}">
      <dgm:prSet/>
      <dgm:spPr/>
      <dgm:t>
        <a:bodyPr/>
        <a:lstStyle/>
        <a:p>
          <a:endParaRPr lang="ru-RU"/>
        </a:p>
      </dgm:t>
    </dgm:pt>
    <dgm:pt modelId="{A6451589-008E-4B44-B8AE-01A8AE743C1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1 час в неделю –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внеурочная деятельность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350E9125-E022-488A-8198-BA2DA07123BC}" type="parTrans" cxnId="{9219CB10-4D04-48C6-9890-3E501AD0A875}">
      <dgm:prSet/>
      <dgm:spPr/>
      <dgm:t>
        <a:bodyPr/>
        <a:lstStyle/>
        <a:p>
          <a:endParaRPr lang="ru-RU"/>
        </a:p>
      </dgm:t>
    </dgm:pt>
    <dgm:pt modelId="{16BF21AB-9356-4F04-B85A-991DEBBF0163}" type="sibTrans" cxnId="{9219CB10-4D04-48C6-9890-3E501AD0A875}">
      <dgm:prSet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E13A3F-E632-4866-B935-9BF35054DA62}" type="pres">
      <dgm:prSet presAssocID="{85A970A7-4A84-4AAB-911F-4E146BA088B5}" presName="root" presStyleCnt="0"/>
      <dgm:spPr/>
    </dgm:pt>
    <dgm:pt modelId="{9187B0F0-6C7A-43A7-8A09-26ED3F4CD737}" type="pres">
      <dgm:prSet presAssocID="{85A970A7-4A84-4AAB-911F-4E146BA088B5}" presName="rootComposite" presStyleCnt="0"/>
      <dgm:spPr/>
    </dgm:pt>
    <dgm:pt modelId="{8576DA94-1AEA-4DC5-81FA-783398770EDA}" type="pres">
      <dgm:prSet presAssocID="{85A970A7-4A84-4AAB-911F-4E146BA088B5}" presName="rootText" presStyleLbl="node1" presStyleIdx="0" presStyleCnt="1" custScaleX="142135" custScaleY="68343" custLinFactNeighborX="-28450" custLinFactNeighborY="4861"/>
      <dgm:spPr/>
      <dgm:t>
        <a:bodyPr/>
        <a:lstStyle/>
        <a:p>
          <a:endParaRPr lang="ru-RU"/>
        </a:p>
      </dgm:t>
    </dgm:pt>
    <dgm:pt modelId="{62055BED-8D4A-43FA-AB6C-0D238A159645}" type="pres">
      <dgm:prSet presAssocID="{85A970A7-4A84-4AAB-911F-4E146BA088B5}" presName="rootConnector" presStyleLbl="node1" presStyleIdx="0" presStyleCnt="1"/>
      <dgm:spPr/>
      <dgm:t>
        <a:bodyPr/>
        <a:lstStyle/>
        <a:p>
          <a:endParaRPr lang="ru-RU"/>
        </a:p>
      </dgm:t>
    </dgm:pt>
    <dgm:pt modelId="{CF8E3840-435A-4874-A6E8-64D183B575A0}" type="pres">
      <dgm:prSet presAssocID="{85A970A7-4A84-4AAB-911F-4E146BA088B5}" presName="childShape" presStyleCnt="0"/>
      <dgm:spPr/>
    </dgm:pt>
    <dgm:pt modelId="{A7577D5E-C4B1-40A9-99BB-EFD4393C87AF}" type="pres">
      <dgm:prSet presAssocID="{DABA9C51-D7C6-4EDF-BCDB-EA223BD01657}" presName="Name13" presStyleLbl="parChTrans1D2" presStyleIdx="0" presStyleCnt="3"/>
      <dgm:spPr/>
      <dgm:t>
        <a:bodyPr/>
        <a:lstStyle/>
        <a:p>
          <a:endParaRPr lang="ru-RU"/>
        </a:p>
      </dgm:t>
    </dgm:pt>
    <dgm:pt modelId="{7877486B-4153-46C3-933C-FDB2441D1518}" type="pres">
      <dgm:prSet presAssocID="{7A6B0AF4-014D-4F13-BE00-54CAA2FA651B}" presName="childText" presStyleLbl="bgAcc1" presStyleIdx="0" presStyleCnt="3" custScaleX="170767" custScaleY="57470" custLinFactNeighborX="32472" custLinFactNeighborY="-3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810D1-9999-45D7-A5B7-A2B020195E7B}" type="pres">
      <dgm:prSet presAssocID="{EAFDA711-6CA7-40E1-A77F-4C0D3DF10AF5}" presName="Name13" presStyleLbl="parChTrans1D2" presStyleIdx="1" presStyleCnt="3"/>
      <dgm:spPr/>
      <dgm:t>
        <a:bodyPr/>
        <a:lstStyle/>
        <a:p>
          <a:endParaRPr lang="ru-RU"/>
        </a:p>
      </dgm:t>
    </dgm:pt>
    <dgm:pt modelId="{073307EC-01E2-4EB8-AF62-33FFBF5C45BD}" type="pres">
      <dgm:prSet presAssocID="{529A7B8B-AF01-4722-AB63-62DB059B478B}" presName="childText" presStyleLbl="bgAcc1" presStyleIdx="1" presStyleCnt="3" custScaleX="171969" custScaleY="61828" custLinFactNeighborX="31798" custLinFactNeighborY="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E75D7-5163-448A-9355-2DCD5DA84679}" type="pres">
      <dgm:prSet presAssocID="{350E9125-E022-488A-8198-BA2DA07123BC}" presName="Name13" presStyleLbl="parChTrans1D2" presStyleIdx="2" presStyleCnt="3"/>
      <dgm:spPr/>
      <dgm:t>
        <a:bodyPr/>
        <a:lstStyle/>
        <a:p>
          <a:endParaRPr lang="ru-RU"/>
        </a:p>
      </dgm:t>
    </dgm:pt>
    <dgm:pt modelId="{513EC6D1-5EC4-4549-9602-05B904F3EC3C}" type="pres">
      <dgm:prSet presAssocID="{A6451589-008E-4B44-B8AE-01A8AE743C1D}" presName="childText" presStyleLbl="bgAcc1" presStyleIdx="2" presStyleCnt="3" custScaleX="176336" custScaleY="59190" custLinFactNeighborX="32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336B82-F8A2-4CB3-886B-7AD0FB72754B}" type="presOf" srcId="{A6451589-008E-4B44-B8AE-01A8AE743C1D}" destId="{513EC6D1-5EC4-4549-9602-05B904F3EC3C}" srcOrd="0" destOrd="0" presId="urn:microsoft.com/office/officeart/2005/8/layout/hierarchy3"/>
    <dgm:cxn modelId="{9219CB10-4D04-48C6-9890-3E501AD0A875}" srcId="{85A970A7-4A84-4AAB-911F-4E146BA088B5}" destId="{A6451589-008E-4B44-B8AE-01A8AE743C1D}" srcOrd="2" destOrd="0" parTransId="{350E9125-E022-488A-8198-BA2DA07123BC}" sibTransId="{16BF21AB-9356-4F04-B85A-991DEBBF0163}"/>
    <dgm:cxn modelId="{28F18540-D7C7-4C3F-A97F-72F0FDC627E5}" srcId="{873258DA-DB55-4ECA-9B28-9ADE9748D683}" destId="{85A970A7-4A84-4AAB-911F-4E146BA088B5}" srcOrd="0" destOrd="0" parTransId="{749BC283-AEA6-4555-B770-7E159C33B03E}" sibTransId="{8C5E6F81-D436-409B-A96B-8E44E81D9805}"/>
    <dgm:cxn modelId="{0DE99457-AB2A-4A09-BFC1-C0FE08D0F100}" srcId="{85A970A7-4A84-4AAB-911F-4E146BA088B5}" destId="{7A6B0AF4-014D-4F13-BE00-54CAA2FA651B}" srcOrd="0" destOrd="0" parTransId="{DABA9C51-D7C6-4EDF-BCDB-EA223BD01657}" sibTransId="{F90AE2DF-55F3-445B-B63B-F6F04FB54137}"/>
    <dgm:cxn modelId="{1E5E7AF6-208F-4CEF-9D1A-1F59743C43D4}" type="presOf" srcId="{85A970A7-4A84-4AAB-911F-4E146BA088B5}" destId="{8576DA94-1AEA-4DC5-81FA-783398770EDA}" srcOrd="0" destOrd="0" presId="urn:microsoft.com/office/officeart/2005/8/layout/hierarchy3"/>
    <dgm:cxn modelId="{8B0E4852-BFA4-4CB1-B10C-769072C3F18F}" type="presOf" srcId="{873258DA-DB55-4ECA-9B28-9ADE9748D683}" destId="{100FAB4F-5C80-4E92-99A1-024127614CD5}" srcOrd="0" destOrd="0" presId="urn:microsoft.com/office/officeart/2005/8/layout/hierarchy3"/>
    <dgm:cxn modelId="{D8871D0B-9885-4F4A-8288-53FD25C1EFAB}" type="presOf" srcId="{DABA9C51-D7C6-4EDF-BCDB-EA223BD01657}" destId="{A7577D5E-C4B1-40A9-99BB-EFD4393C87AF}" srcOrd="0" destOrd="0" presId="urn:microsoft.com/office/officeart/2005/8/layout/hierarchy3"/>
    <dgm:cxn modelId="{CA7A514A-33AA-420C-B991-D008D73FE04E}" type="presOf" srcId="{EAFDA711-6CA7-40E1-A77F-4C0D3DF10AF5}" destId="{17F810D1-9999-45D7-A5B7-A2B020195E7B}" srcOrd="0" destOrd="0" presId="urn:microsoft.com/office/officeart/2005/8/layout/hierarchy3"/>
    <dgm:cxn modelId="{59845E90-1958-415F-BC10-7CD880450226}" type="presOf" srcId="{529A7B8B-AF01-4722-AB63-62DB059B478B}" destId="{073307EC-01E2-4EB8-AF62-33FFBF5C45BD}" srcOrd="0" destOrd="0" presId="urn:microsoft.com/office/officeart/2005/8/layout/hierarchy3"/>
    <dgm:cxn modelId="{D1BD533C-84C9-48EC-85B9-092BDC83C87C}" srcId="{85A970A7-4A84-4AAB-911F-4E146BA088B5}" destId="{529A7B8B-AF01-4722-AB63-62DB059B478B}" srcOrd="1" destOrd="0" parTransId="{EAFDA711-6CA7-40E1-A77F-4C0D3DF10AF5}" sibTransId="{DFCEB2B9-6F43-4C09-9EDB-948594F6A82E}"/>
    <dgm:cxn modelId="{054FB4C3-E77D-4A99-A8D2-3EE1CAAD13A3}" type="presOf" srcId="{350E9125-E022-488A-8198-BA2DA07123BC}" destId="{D80E75D7-5163-448A-9355-2DCD5DA84679}" srcOrd="0" destOrd="0" presId="urn:microsoft.com/office/officeart/2005/8/layout/hierarchy3"/>
    <dgm:cxn modelId="{90720DDA-4C5A-460B-9AF6-12FA22A6C37A}" type="presOf" srcId="{7A6B0AF4-014D-4F13-BE00-54CAA2FA651B}" destId="{7877486B-4153-46C3-933C-FDB2441D1518}" srcOrd="0" destOrd="0" presId="urn:microsoft.com/office/officeart/2005/8/layout/hierarchy3"/>
    <dgm:cxn modelId="{CC4C730F-3274-4986-A99B-73788ED718A0}" type="presOf" srcId="{85A970A7-4A84-4AAB-911F-4E146BA088B5}" destId="{62055BED-8D4A-43FA-AB6C-0D238A159645}" srcOrd="1" destOrd="0" presId="urn:microsoft.com/office/officeart/2005/8/layout/hierarchy3"/>
    <dgm:cxn modelId="{E3E7FC76-CEE4-4484-A39C-87AD0E2B2E02}" type="presParOf" srcId="{100FAB4F-5C80-4E92-99A1-024127614CD5}" destId="{17E13A3F-E632-4866-B935-9BF35054DA62}" srcOrd="0" destOrd="0" presId="urn:microsoft.com/office/officeart/2005/8/layout/hierarchy3"/>
    <dgm:cxn modelId="{ED5A5873-6A85-421F-A18A-CB4E59E0A8EE}" type="presParOf" srcId="{17E13A3F-E632-4866-B935-9BF35054DA62}" destId="{9187B0F0-6C7A-43A7-8A09-26ED3F4CD737}" srcOrd="0" destOrd="0" presId="urn:microsoft.com/office/officeart/2005/8/layout/hierarchy3"/>
    <dgm:cxn modelId="{944CED83-8731-4F07-9BB4-C0B9ED1232C2}" type="presParOf" srcId="{9187B0F0-6C7A-43A7-8A09-26ED3F4CD737}" destId="{8576DA94-1AEA-4DC5-81FA-783398770EDA}" srcOrd="0" destOrd="0" presId="urn:microsoft.com/office/officeart/2005/8/layout/hierarchy3"/>
    <dgm:cxn modelId="{23EF48E2-D444-488B-AA3C-98EF737032E1}" type="presParOf" srcId="{9187B0F0-6C7A-43A7-8A09-26ED3F4CD737}" destId="{62055BED-8D4A-43FA-AB6C-0D238A159645}" srcOrd="1" destOrd="0" presId="urn:microsoft.com/office/officeart/2005/8/layout/hierarchy3"/>
    <dgm:cxn modelId="{B43C52DA-B7F6-4C5C-B71E-51F68C1376BE}" type="presParOf" srcId="{17E13A3F-E632-4866-B935-9BF35054DA62}" destId="{CF8E3840-435A-4874-A6E8-64D183B575A0}" srcOrd="1" destOrd="0" presId="urn:microsoft.com/office/officeart/2005/8/layout/hierarchy3"/>
    <dgm:cxn modelId="{00C83F5A-E961-4090-B815-7857C6A9164C}" type="presParOf" srcId="{CF8E3840-435A-4874-A6E8-64D183B575A0}" destId="{A7577D5E-C4B1-40A9-99BB-EFD4393C87AF}" srcOrd="0" destOrd="0" presId="urn:microsoft.com/office/officeart/2005/8/layout/hierarchy3"/>
    <dgm:cxn modelId="{1BE1EA3A-3263-4BCF-9511-8D825CE89CA4}" type="presParOf" srcId="{CF8E3840-435A-4874-A6E8-64D183B575A0}" destId="{7877486B-4153-46C3-933C-FDB2441D1518}" srcOrd="1" destOrd="0" presId="urn:microsoft.com/office/officeart/2005/8/layout/hierarchy3"/>
    <dgm:cxn modelId="{8709F3C4-F78D-4CAC-913B-B540FBF2F2C7}" type="presParOf" srcId="{CF8E3840-435A-4874-A6E8-64D183B575A0}" destId="{17F810D1-9999-45D7-A5B7-A2B020195E7B}" srcOrd="2" destOrd="0" presId="urn:microsoft.com/office/officeart/2005/8/layout/hierarchy3"/>
    <dgm:cxn modelId="{56662B7F-9C34-457B-B964-6A5D61FE0015}" type="presParOf" srcId="{CF8E3840-435A-4874-A6E8-64D183B575A0}" destId="{073307EC-01E2-4EB8-AF62-33FFBF5C45BD}" srcOrd="3" destOrd="0" presId="urn:microsoft.com/office/officeart/2005/8/layout/hierarchy3"/>
    <dgm:cxn modelId="{EC546D41-72AE-48B6-A0F9-C2674A10AF91}" type="presParOf" srcId="{CF8E3840-435A-4874-A6E8-64D183B575A0}" destId="{D80E75D7-5163-448A-9355-2DCD5DA84679}" srcOrd="4" destOrd="0" presId="urn:microsoft.com/office/officeart/2005/8/layout/hierarchy3"/>
    <dgm:cxn modelId="{58049A4D-3C1F-4F6D-B000-3D4477905344}" type="presParOf" srcId="{CF8E3840-435A-4874-A6E8-64D183B575A0}" destId="{513EC6D1-5EC4-4549-9602-05B904F3EC3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970A7-4A84-4AAB-911F-4E146BA088B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  <a:latin typeface="Antikvar Shadow" pitchFamily="34" charset="0"/>
            </a:rPr>
            <a:t>Учебно-методический комплект по биологии:</a:t>
          </a:r>
          <a:endParaRPr lang="ru-RU" sz="2800" b="1" dirty="0">
            <a:solidFill>
              <a:schemeClr val="tx1"/>
            </a:solidFill>
            <a:latin typeface="Antikvar Shadow" pitchFamily="34" charset="0"/>
          </a:endParaRPr>
        </a:p>
      </dgm:t>
    </dgm:pt>
    <dgm:pt modelId="{749BC283-AEA6-4555-B770-7E159C33B03E}" type="parTrans" cxnId="{28F18540-D7C7-4C3F-A97F-72F0FDC627E5}">
      <dgm:prSet/>
      <dgm:spPr/>
      <dgm:t>
        <a:bodyPr/>
        <a:lstStyle/>
        <a:p>
          <a:endParaRPr lang="ru-RU"/>
        </a:p>
      </dgm:t>
    </dgm:pt>
    <dgm:pt modelId="{8C5E6F81-D436-409B-A96B-8E44E81D9805}" type="sibTrans" cxnId="{28F18540-D7C7-4C3F-A97F-72F0FDC627E5}">
      <dgm:prSet/>
      <dgm:spPr/>
      <dgm:t>
        <a:bodyPr/>
        <a:lstStyle/>
        <a:p>
          <a:endParaRPr lang="ru-RU"/>
        </a:p>
      </dgm:t>
    </dgm:pt>
    <dgm:pt modelId="{7A6B0AF4-014D-4F13-BE00-54CAA2FA651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DABA9C51-D7C6-4EDF-BCDB-EA223BD01657}" type="parTrans" cxnId="{0DE99457-AB2A-4A09-BFC1-C0FE08D0F100}">
      <dgm:prSet/>
      <dgm:spPr/>
      <dgm:t>
        <a:bodyPr/>
        <a:lstStyle/>
        <a:p>
          <a:endParaRPr lang="ru-RU"/>
        </a:p>
      </dgm:t>
    </dgm:pt>
    <dgm:pt modelId="{F90AE2DF-55F3-445B-B63B-F6F04FB54137}" type="sibTrans" cxnId="{0DE99457-AB2A-4A09-BFC1-C0FE08D0F100}">
      <dgm:prSet/>
      <dgm:spPr/>
      <dgm:t>
        <a:bodyPr/>
        <a:lstStyle/>
        <a:p>
          <a:endParaRPr lang="ru-RU"/>
        </a:p>
      </dgm:t>
    </dgm:pt>
    <dgm:pt modelId="{529A7B8B-AF01-4722-AB63-62DB059B478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DFCEB2B9-6F43-4C09-9EDB-948594F6A82E}" type="sibTrans" cxnId="{D1BD533C-84C9-48EC-85B9-092BDC83C87C}">
      <dgm:prSet/>
      <dgm:spPr/>
      <dgm:t>
        <a:bodyPr/>
        <a:lstStyle/>
        <a:p>
          <a:endParaRPr lang="ru-RU"/>
        </a:p>
      </dgm:t>
    </dgm:pt>
    <dgm:pt modelId="{EAFDA711-6CA7-40E1-A77F-4C0D3DF10AF5}" type="parTrans" cxnId="{D1BD533C-84C9-48EC-85B9-092BDC83C87C}">
      <dgm:prSet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E13A3F-E632-4866-B935-9BF35054DA62}" type="pres">
      <dgm:prSet presAssocID="{85A970A7-4A84-4AAB-911F-4E146BA088B5}" presName="root" presStyleCnt="0"/>
      <dgm:spPr/>
    </dgm:pt>
    <dgm:pt modelId="{9187B0F0-6C7A-43A7-8A09-26ED3F4CD737}" type="pres">
      <dgm:prSet presAssocID="{85A970A7-4A84-4AAB-911F-4E146BA088B5}" presName="rootComposite" presStyleCnt="0"/>
      <dgm:spPr/>
    </dgm:pt>
    <dgm:pt modelId="{8576DA94-1AEA-4DC5-81FA-783398770EDA}" type="pres">
      <dgm:prSet presAssocID="{85A970A7-4A84-4AAB-911F-4E146BA088B5}" presName="rootText" presStyleLbl="node1" presStyleIdx="0" presStyleCnt="1" custScaleX="102888" custScaleY="41634" custLinFactNeighborX="-39346" custLinFactNeighborY="4580"/>
      <dgm:spPr/>
      <dgm:t>
        <a:bodyPr/>
        <a:lstStyle/>
        <a:p>
          <a:endParaRPr lang="ru-RU"/>
        </a:p>
      </dgm:t>
    </dgm:pt>
    <dgm:pt modelId="{62055BED-8D4A-43FA-AB6C-0D238A159645}" type="pres">
      <dgm:prSet presAssocID="{85A970A7-4A84-4AAB-911F-4E146BA088B5}" presName="rootConnector" presStyleLbl="node1" presStyleIdx="0" presStyleCnt="1"/>
      <dgm:spPr/>
      <dgm:t>
        <a:bodyPr/>
        <a:lstStyle/>
        <a:p>
          <a:endParaRPr lang="ru-RU"/>
        </a:p>
      </dgm:t>
    </dgm:pt>
    <dgm:pt modelId="{CF8E3840-435A-4874-A6E8-64D183B575A0}" type="pres">
      <dgm:prSet presAssocID="{85A970A7-4A84-4AAB-911F-4E146BA088B5}" presName="childShape" presStyleCnt="0"/>
      <dgm:spPr/>
    </dgm:pt>
    <dgm:pt modelId="{A7577D5E-C4B1-40A9-99BB-EFD4393C87AF}" type="pres">
      <dgm:prSet presAssocID="{DABA9C51-D7C6-4EDF-BCDB-EA223BD01657}" presName="Name13" presStyleLbl="parChTrans1D2" presStyleIdx="0" presStyleCnt="2"/>
      <dgm:spPr/>
      <dgm:t>
        <a:bodyPr/>
        <a:lstStyle/>
        <a:p>
          <a:endParaRPr lang="ru-RU"/>
        </a:p>
      </dgm:t>
    </dgm:pt>
    <dgm:pt modelId="{7877486B-4153-46C3-933C-FDB2441D1518}" type="pres">
      <dgm:prSet presAssocID="{7A6B0AF4-014D-4F13-BE00-54CAA2FA651B}" presName="childText" presStyleLbl="bgAcc1" presStyleIdx="0" presStyleCnt="2" custScaleX="113421" custScaleY="105863" custLinFactNeighborX="9734" custLinFactNeighborY="7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810D1-9999-45D7-A5B7-A2B020195E7B}" type="pres">
      <dgm:prSet presAssocID="{EAFDA711-6CA7-40E1-A77F-4C0D3DF10AF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073307EC-01E2-4EB8-AF62-33FFBF5C45BD}" type="pres">
      <dgm:prSet presAssocID="{529A7B8B-AF01-4722-AB63-62DB059B478B}" presName="childText" presStyleLbl="bgAcc1" presStyleIdx="1" presStyleCnt="2" custScaleX="113456" custScaleY="108380" custLinFactNeighborX="10056" custLinFactNeighborY="-2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024DAE-0C37-434A-8BF0-EA6E1EB41B1F}" type="presOf" srcId="{85A970A7-4A84-4AAB-911F-4E146BA088B5}" destId="{8576DA94-1AEA-4DC5-81FA-783398770EDA}" srcOrd="0" destOrd="0" presId="urn:microsoft.com/office/officeart/2005/8/layout/hierarchy3"/>
    <dgm:cxn modelId="{57DC4010-A92E-4426-BD36-8EC4C79CABB2}" type="presOf" srcId="{529A7B8B-AF01-4722-AB63-62DB059B478B}" destId="{073307EC-01E2-4EB8-AF62-33FFBF5C45BD}" srcOrd="0" destOrd="0" presId="urn:microsoft.com/office/officeart/2005/8/layout/hierarchy3"/>
    <dgm:cxn modelId="{C2360DCA-4A2C-436C-BE8D-AF062555A268}" type="presOf" srcId="{7A6B0AF4-014D-4F13-BE00-54CAA2FA651B}" destId="{7877486B-4153-46C3-933C-FDB2441D1518}" srcOrd="0" destOrd="0" presId="urn:microsoft.com/office/officeart/2005/8/layout/hierarchy3"/>
    <dgm:cxn modelId="{28F18540-D7C7-4C3F-A97F-72F0FDC627E5}" srcId="{873258DA-DB55-4ECA-9B28-9ADE9748D683}" destId="{85A970A7-4A84-4AAB-911F-4E146BA088B5}" srcOrd="0" destOrd="0" parTransId="{749BC283-AEA6-4555-B770-7E159C33B03E}" sibTransId="{8C5E6F81-D436-409B-A96B-8E44E81D9805}"/>
    <dgm:cxn modelId="{FB65420E-2C43-432A-B11F-93632B578904}" type="presOf" srcId="{DABA9C51-D7C6-4EDF-BCDB-EA223BD01657}" destId="{A7577D5E-C4B1-40A9-99BB-EFD4393C87AF}" srcOrd="0" destOrd="0" presId="urn:microsoft.com/office/officeart/2005/8/layout/hierarchy3"/>
    <dgm:cxn modelId="{3F9353A6-48E7-4551-BA25-4FDDBBAF83D4}" type="presOf" srcId="{873258DA-DB55-4ECA-9B28-9ADE9748D683}" destId="{100FAB4F-5C80-4E92-99A1-024127614CD5}" srcOrd="0" destOrd="0" presId="urn:microsoft.com/office/officeart/2005/8/layout/hierarchy3"/>
    <dgm:cxn modelId="{0DE99457-AB2A-4A09-BFC1-C0FE08D0F100}" srcId="{85A970A7-4A84-4AAB-911F-4E146BA088B5}" destId="{7A6B0AF4-014D-4F13-BE00-54CAA2FA651B}" srcOrd="0" destOrd="0" parTransId="{DABA9C51-D7C6-4EDF-BCDB-EA223BD01657}" sibTransId="{F90AE2DF-55F3-445B-B63B-F6F04FB54137}"/>
    <dgm:cxn modelId="{D1BD533C-84C9-48EC-85B9-092BDC83C87C}" srcId="{85A970A7-4A84-4AAB-911F-4E146BA088B5}" destId="{529A7B8B-AF01-4722-AB63-62DB059B478B}" srcOrd="1" destOrd="0" parTransId="{EAFDA711-6CA7-40E1-A77F-4C0D3DF10AF5}" sibTransId="{DFCEB2B9-6F43-4C09-9EDB-948594F6A82E}"/>
    <dgm:cxn modelId="{55556B85-3101-4887-824C-A6782A8CA137}" type="presOf" srcId="{EAFDA711-6CA7-40E1-A77F-4C0D3DF10AF5}" destId="{17F810D1-9999-45D7-A5B7-A2B020195E7B}" srcOrd="0" destOrd="0" presId="urn:microsoft.com/office/officeart/2005/8/layout/hierarchy3"/>
    <dgm:cxn modelId="{E98ADA86-651E-4326-AA2D-9AB6ED1729C3}" type="presOf" srcId="{85A970A7-4A84-4AAB-911F-4E146BA088B5}" destId="{62055BED-8D4A-43FA-AB6C-0D238A159645}" srcOrd="1" destOrd="0" presId="urn:microsoft.com/office/officeart/2005/8/layout/hierarchy3"/>
    <dgm:cxn modelId="{A26146C2-0F4D-4D99-B90A-996A1AAE9BBE}" type="presParOf" srcId="{100FAB4F-5C80-4E92-99A1-024127614CD5}" destId="{17E13A3F-E632-4866-B935-9BF35054DA62}" srcOrd="0" destOrd="0" presId="urn:microsoft.com/office/officeart/2005/8/layout/hierarchy3"/>
    <dgm:cxn modelId="{BCFD8BE2-402E-4AEF-AFBF-278BF28B61B7}" type="presParOf" srcId="{17E13A3F-E632-4866-B935-9BF35054DA62}" destId="{9187B0F0-6C7A-43A7-8A09-26ED3F4CD737}" srcOrd="0" destOrd="0" presId="urn:microsoft.com/office/officeart/2005/8/layout/hierarchy3"/>
    <dgm:cxn modelId="{0F245B8F-8D42-4976-9B1D-A891A7DB4ED0}" type="presParOf" srcId="{9187B0F0-6C7A-43A7-8A09-26ED3F4CD737}" destId="{8576DA94-1AEA-4DC5-81FA-783398770EDA}" srcOrd="0" destOrd="0" presId="urn:microsoft.com/office/officeart/2005/8/layout/hierarchy3"/>
    <dgm:cxn modelId="{04986882-45AF-4288-B890-5076411B349A}" type="presParOf" srcId="{9187B0F0-6C7A-43A7-8A09-26ED3F4CD737}" destId="{62055BED-8D4A-43FA-AB6C-0D238A159645}" srcOrd="1" destOrd="0" presId="urn:microsoft.com/office/officeart/2005/8/layout/hierarchy3"/>
    <dgm:cxn modelId="{3442C654-9654-40ED-85BA-9DBE52A41D20}" type="presParOf" srcId="{17E13A3F-E632-4866-B935-9BF35054DA62}" destId="{CF8E3840-435A-4874-A6E8-64D183B575A0}" srcOrd="1" destOrd="0" presId="urn:microsoft.com/office/officeart/2005/8/layout/hierarchy3"/>
    <dgm:cxn modelId="{F789742A-B4DF-4F08-8141-790D6A2E4699}" type="presParOf" srcId="{CF8E3840-435A-4874-A6E8-64D183B575A0}" destId="{A7577D5E-C4B1-40A9-99BB-EFD4393C87AF}" srcOrd="0" destOrd="0" presId="urn:microsoft.com/office/officeart/2005/8/layout/hierarchy3"/>
    <dgm:cxn modelId="{8597E61D-55E0-4A4D-B750-6F14DC3FB31D}" type="presParOf" srcId="{CF8E3840-435A-4874-A6E8-64D183B575A0}" destId="{7877486B-4153-46C3-933C-FDB2441D1518}" srcOrd="1" destOrd="0" presId="urn:microsoft.com/office/officeart/2005/8/layout/hierarchy3"/>
    <dgm:cxn modelId="{A2BF72FF-9607-4E51-B268-5B69E890CD3F}" type="presParOf" srcId="{CF8E3840-435A-4874-A6E8-64D183B575A0}" destId="{17F810D1-9999-45D7-A5B7-A2B020195E7B}" srcOrd="2" destOrd="0" presId="urn:microsoft.com/office/officeart/2005/8/layout/hierarchy3"/>
    <dgm:cxn modelId="{0B0874F8-B026-4A34-B775-004F885834C0}" type="presParOf" srcId="{CF8E3840-435A-4874-A6E8-64D183B575A0}" destId="{073307EC-01E2-4EB8-AF62-33FFBF5C45BD}" srcOrd="3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970A7-4A84-4AAB-911F-4E146BA088B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  <a:latin typeface="Antikvar Shadow" pitchFamily="34" charset="0"/>
            </a:rPr>
            <a:t>Интернет-ресурсы для самостоятельной подготовки учащихся :</a:t>
          </a:r>
          <a:endParaRPr lang="ru-RU" sz="2800" b="1" dirty="0">
            <a:solidFill>
              <a:schemeClr val="tx1"/>
            </a:solidFill>
            <a:latin typeface="Antikvar Shadow" pitchFamily="34" charset="0"/>
          </a:endParaRPr>
        </a:p>
      </dgm:t>
    </dgm:pt>
    <dgm:pt modelId="{749BC283-AEA6-4555-B770-7E159C33B03E}" type="parTrans" cxnId="{28F18540-D7C7-4C3F-A97F-72F0FDC627E5}">
      <dgm:prSet/>
      <dgm:spPr/>
      <dgm:t>
        <a:bodyPr/>
        <a:lstStyle/>
        <a:p>
          <a:endParaRPr lang="ru-RU"/>
        </a:p>
      </dgm:t>
    </dgm:pt>
    <dgm:pt modelId="{8C5E6F81-D436-409B-A96B-8E44E81D9805}" type="sibTrans" cxnId="{28F18540-D7C7-4C3F-A97F-72F0FDC627E5}">
      <dgm:prSet/>
      <dgm:spPr/>
      <dgm:t>
        <a:bodyPr/>
        <a:lstStyle/>
        <a:p>
          <a:endParaRPr lang="ru-RU"/>
        </a:p>
      </dgm:t>
    </dgm:pt>
    <dgm:pt modelId="{7A6B0AF4-014D-4F13-BE00-54CAA2FA651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Решу ЕГЭ 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DABA9C51-D7C6-4EDF-BCDB-EA223BD01657}" type="parTrans" cxnId="{0DE99457-AB2A-4A09-BFC1-C0FE08D0F100}">
      <dgm:prSet/>
      <dgm:spPr/>
      <dgm:t>
        <a:bodyPr/>
        <a:lstStyle/>
        <a:p>
          <a:endParaRPr lang="ru-RU"/>
        </a:p>
      </dgm:t>
    </dgm:pt>
    <dgm:pt modelId="{F90AE2DF-55F3-445B-B63B-F6F04FB54137}" type="sibTrans" cxnId="{0DE99457-AB2A-4A09-BFC1-C0FE08D0F100}">
      <dgm:prSet/>
      <dgm:spPr/>
      <dgm:t>
        <a:bodyPr/>
        <a:lstStyle/>
        <a:p>
          <a:endParaRPr lang="ru-RU"/>
        </a:p>
      </dgm:t>
    </dgm:pt>
    <dgm:pt modelId="{529A7B8B-AF01-4722-AB63-62DB059B478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sz="4000" dirty="0" err="1" smtClean="0">
              <a:solidFill>
                <a:schemeClr val="bg1"/>
              </a:solidFill>
              <a:latin typeface="Calligraph" pitchFamily="2" charset="0"/>
            </a:rPr>
            <a:t>Студариум</a:t>
          </a: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 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EAFDA711-6CA7-40E1-A77F-4C0D3DF10AF5}" type="parTrans" cxnId="{D1BD533C-84C9-48EC-85B9-092BDC83C87C}">
      <dgm:prSet/>
      <dgm:spPr/>
      <dgm:t>
        <a:bodyPr/>
        <a:lstStyle/>
        <a:p>
          <a:endParaRPr lang="ru-RU"/>
        </a:p>
      </dgm:t>
    </dgm:pt>
    <dgm:pt modelId="{DFCEB2B9-6F43-4C09-9EDB-948594F6A82E}" type="sibTrans" cxnId="{D1BD533C-84C9-48EC-85B9-092BDC83C87C}">
      <dgm:prSet/>
      <dgm:spPr/>
      <dgm:t>
        <a:bodyPr/>
        <a:lstStyle/>
        <a:p>
          <a:endParaRPr lang="ru-RU"/>
        </a:p>
      </dgm:t>
    </dgm:pt>
    <dgm:pt modelId="{A6451589-008E-4B44-B8AE-01A8AE743C1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4000" dirty="0" err="1" smtClean="0">
              <a:solidFill>
                <a:schemeClr val="bg1"/>
              </a:solidFill>
              <a:latin typeface="Calligraph" pitchFamily="2" charset="0"/>
            </a:rPr>
            <a:t>Биоробот</a:t>
          </a: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 Д. Позднякова 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350E9125-E022-488A-8198-BA2DA07123BC}" type="parTrans" cxnId="{9219CB10-4D04-48C6-9890-3E501AD0A875}">
      <dgm:prSet/>
      <dgm:spPr/>
      <dgm:t>
        <a:bodyPr/>
        <a:lstStyle/>
        <a:p>
          <a:endParaRPr lang="ru-RU"/>
        </a:p>
      </dgm:t>
    </dgm:pt>
    <dgm:pt modelId="{16BF21AB-9356-4F04-B85A-991DEBBF0163}" type="sibTrans" cxnId="{9219CB10-4D04-48C6-9890-3E501AD0A875}">
      <dgm:prSet/>
      <dgm:spPr/>
      <dgm:t>
        <a:bodyPr/>
        <a:lstStyle/>
        <a:p>
          <a:endParaRPr lang="ru-RU"/>
        </a:p>
      </dgm:t>
    </dgm:pt>
    <dgm:pt modelId="{2A06E156-106E-4942-9919-F65D050CFE15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dirty="0" smtClean="0">
              <a:solidFill>
                <a:schemeClr val="bg1"/>
              </a:solidFill>
              <a:latin typeface="Calligraph" pitchFamily="2" charset="0"/>
            </a:rPr>
            <a:t>Биология от сердца </a:t>
          </a:r>
          <a:endParaRPr lang="ru-RU" dirty="0">
            <a:solidFill>
              <a:schemeClr val="bg1"/>
            </a:solidFill>
            <a:latin typeface="Calligraph" pitchFamily="2" charset="0"/>
          </a:endParaRPr>
        </a:p>
      </dgm:t>
    </dgm:pt>
    <dgm:pt modelId="{B3EED0F2-1ED1-4DC8-BF4C-8EB882139FA9}" type="parTrans" cxnId="{62E31D82-44AB-4203-B40D-C66982B88CAD}">
      <dgm:prSet/>
      <dgm:spPr/>
      <dgm:t>
        <a:bodyPr/>
        <a:lstStyle/>
        <a:p>
          <a:endParaRPr lang="ru-RU"/>
        </a:p>
      </dgm:t>
    </dgm:pt>
    <dgm:pt modelId="{7802BBBD-6789-4131-A37F-48C6DADF8CDE}" type="sibTrans" cxnId="{62E31D82-44AB-4203-B40D-C66982B88CAD}">
      <dgm:prSet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E13A3F-E632-4866-B935-9BF35054DA62}" type="pres">
      <dgm:prSet presAssocID="{85A970A7-4A84-4AAB-911F-4E146BA088B5}" presName="root" presStyleCnt="0"/>
      <dgm:spPr/>
    </dgm:pt>
    <dgm:pt modelId="{9187B0F0-6C7A-43A7-8A09-26ED3F4CD737}" type="pres">
      <dgm:prSet presAssocID="{85A970A7-4A84-4AAB-911F-4E146BA088B5}" presName="rootComposite" presStyleCnt="0"/>
      <dgm:spPr/>
    </dgm:pt>
    <dgm:pt modelId="{8576DA94-1AEA-4DC5-81FA-783398770EDA}" type="pres">
      <dgm:prSet presAssocID="{85A970A7-4A84-4AAB-911F-4E146BA088B5}" presName="rootText" presStyleLbl="node1" presStyleIdx="0" presStyleCnt="1" custScaleX="142135" custScaleY="68343" custLinFactNeighborX="-28450" custLinFactNeighborY="4861"/>
      <dgm:spPr/>
      <dgm:t>
        <a:bodyPr/>
        <a:lstStyle/>
        <a:p>
          <a:endParaRPr lang="ru-RU"/>
        </a:p>
      </dgm:t>
    </dgm:pt>
    <dgm:pt modelId="{62055BED-8D4A-43FA-AB6C-0D238A159645}" type="pres">
      <dgm:prSet presAssocID="{85A970A7-4A84-4AAB-911F-4E146BA088B5}" presName="rootConnector" presStyleLbl="node1" presStyleIdx="0" presStyleCnt="1"/>
      <dgm:spPr/>
      <dgm:t>
        <a:bodyPr/>
        <a:lstStyle/>
        <a:p>
          <a:endParaRPr lang="ru-RU"/>
        </a:p>
      </dgm:t>
    </dgm:pt>
    <dgm:pt modelId="{CF8E3840-435A-4874-A6E8-64D183B575A0}" type="pres">
      <dgm:prSet presAssocID="{85A970A7-4A84-4AAB-911F-4E146BA088B5}" presName="childShape" presStyleCnt="0"/>
      <dgm:spPr/>
    </dgm:pt>
    <dgm:pt modelId="{A7577D5E-C4B1-40A9-99BB-EFD4393C87AF}" type="pres">
      <dgm:prSet presAssocID="{DABA9C51-D7C6-4EDF-BCDB-EA223BD01657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877486B-4153-46C3-933C-FDB2441D1518}" type="pres">
      <dgm:prSet presAssocID="{7A6B0AF4-014D-4F13-BE00-54CAA2FA651B}" presName="childText" presStyleLbl="bgAcc1" presStyleIdx="0" presStyleCnt="4" custScaleX="182670" custScaleY="25525" custLinFactNeighborX="7040" custLinFactNeighborY="-3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810D1-9999-45D7-A5B7-A2B020195E7B}" type="pres">
      <dgm:prSet presAssocID="{EAFDA711-6CA7-40E1-A77F-4C0D3DF10AF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73307EC-01E2-4EB8-AF62-33FFBF5C45BD}" type="pres">
      <dgm:prSet presAssocID="{529A7B8B-AF01-4722-AB63-62DB059B478B}" presName="childText" presStyleLbl="bgAcc1" presStyleIdx="1" presStyleCnt="4" custScaleX="179424" custScaleY="31646" custLinFactNeighborX="6480" custLinFactNeighborY="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E75D7-5163-448A-9355-2DCD5DA84679}" type="pres">
      <dgm:prSet presAssocID="{350E9125-E022-488A-8198-BA2DA07123B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513EC6D1-5EC4-4549-9602-05B904F3EC3C}" type="pres">
      <dgm:prSet presAssocID="{A6451589-008E-4B44-B8AE-01A8AE743C1D}" presName="childText" presStyleLbl="bgAcc1" presStyleIdx="2" presStyleCnt="4" custScaleX="177739" custScaleY="27374" custLinFactNeighborX="4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D5701-A1F9-445A-971E-95F6F59BCBE0}" type="pres">
      <dgm:prSet presAssocID="{B3EED0F2-1ED1-4DC8-BF4C-8EB882139FA9}" presName="Name13" presStyleLbl="parChTrans1D2" presStyleIdx="3" presStyleCnt="4"/>
      <dgm:spPr/>
    </dgm:pt>
    <dgm:pt modelId="{2630892A-FEF1-4DAC-AC86-B501D6B305D7}" type="pres">
      <dgm:prSet presAssocID="{2A06E156-106E-4942-9919-F65D050CFE15}" presName="childText" presStyleLbl="bgAcc1" presStyleIdx="3" presStyleCnt="4" custScaleX="182670" custScaleY="27374" custLinFactNeighborX="7742" custLinFactNeighborY="-2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4C4074-D988-43B9-9237-3B588C3DB5BD}" type="presOf" srcId="{A6451589-008E-4B44-B8AE-01A8AE743C1D}" destId="{513EC6D1-5EC4-4549-9602-05B904F3EC3C}" srcOrd="0" destOrd="0" presId="urn:microsoft.com/office/officeart/2005/8/layout/hierarchy3"/>
    <dgm:cxn modelId="{745AF046-B92C-4E0F-BB77-DA47EC6FE014}" type="presOf" srcId="{85A970A7-4A84-4AAB-911F-4E146BA088B5}" destId="{62055BED-8D4A-43FA-AB6C-0D238A159645}" srcOrd="1" destOrd="0" presId="urn:microsoft.com/office/officeart/2005/8/layout/hierarchy3"/>
    <dgm:cxn modelId="{801534D4-401E-4177-AF2C-814B92855389}" type="presOf" srcId="{B3EED0F2-1ED1-4DC8-BF4C-8EB882139FA9}" destId="{AAED5701-A1F9-445A-971E-95F6F59BCBE0}" srcOrd="0" destOrd="0" presId="urn:microsoft.com/office/officeart/2005/8/layout/hierarchy3"/>
    <dgm:cxn modelId="{62E31D82-44AB-4203-B40D-C66982B88CAD}" srcId="{85A970A7-4A84-4AAB-911F-4E146BA088B5}" destId="{2A06E156-106E-4942-9919-F65D050CFE15}" srcOrd="3" destOrd="0" parTransId="{B3EED0F2-1ED1-4DC8-BF4C-8EB882139FA9}" sibTransId="{7802BBBD-6789-4131-A37F-48C6DADF8CDE}"/>
    <dgm:cxn modelId="{D1BD533C-84C9-48EC-85B9-092BDC83C87C}" srcId="{85A970A7-4A84-4AAB-911F-4E146BA088B5}" destId="{529A7B8B-AF01-4722-AB63-62DB059B478B}" srcOrd="1" destOrd="0" parTransId="{EAFDA711-6CA7-40E1-A77F-4C0D3DF10AF5}" sibTransId="{DFCEB2B9-6F43-4C09-9EDB-948594F6A82E}"/>
    <dgm:cxn modelId="{C39AA34D-D8A2-4EF4-8087-47E4A90657ED}" type="presOf" srcId="{529A7B8B-AF01-4722-AB63-62DB059B478B}" destId="{073307EC-01E2-4EB8-AF62-33FFBF5C45BD}" srcOrd="0" destOrd="0" presId="urn:microsoft.com/office/officeart/2005/8/layout/hierarchy3"/>
    <dgm:cxn modelId="{33714A21-6B08-47D2-BD14-2DF3701AFBA8}" type="presOf" srcId="{7A6B0AF4-014D-4F13-BE00-54CAA2FA651B}" destId="{7877486B-4153-46C3-933C-FDB2441D1518}" srcOrd="0" destOrd="0" presId="urn:microsoft.com/office/officeart/2005/8/layout/hierarchy3"/>
    <dgm:cxn modelId="{6CBC72A1-970C-48D8-A1E8-E8227BA279D2}" type="presOf" srcId="{85A970A7-4A84-4AAB-911F-4E146BA088B5}" destId="{8576DA94-1AEA-4DC5-81FA-783398770EDA}" srcOrd="0" destOrd="0" presId="urn:microsoft.com/office/officeart/2005/8/layout/hierarchy3"/>
    <dgm:cxn modelId="{69A791EC-827D-4E4B-AA3C-BE6F8EC95C2E}" type="presOf" srcId="{873258DA-DB55-4ECA-9B28-9ADE9748D683}" destId="{100FAB4F-5C80-4E92-99A1-024127614CD5}" srcOrd="0" destOrd="0" presId="urn:microsoft.com/office/officeart/2005/8/layout/hierarchy3"/>
    <dgm:cxn modelId="{28F18540-D7C7-4C3F-A97F-72F0FDC627E5}" srcId="{873258DA-DB55-4ECA-9B28-9ADE9748D683}" destId="{85A970A7-4A84-4AAB-911F-4E146BA088B5}" srcOrd="0" destOrd="0" parTransId="{749BC283-AEA6-4555-B770-7E159C33B03E}" sibTransId="{8C5E6F81-D436-409B-A96B-8E44E81D9805}"/>
    <dgm:cxn modelId="{0DE99457-AB2A-4A09-BFC1-C0FE08D0F100}" srcId="{85A970A7-4A84-4AAB-911F-4E146BA088B5}" destId="{7A6B0AF4-014D-4F13-BE00-54CAA2FA651B}" srcOrd="0" destOrd="0" parTransId="{DABA9C51-D7C6-4EDF-BCDB-EA223BD01657}" sibTransId="{F90AE2DF-55F3-445B-B63B-F6F04FB54137}"/>
    <dgm:cxn modelId="{92169877-D2B6-4B50-B00A-98749D2EFA04}" type="presOf" srcId="{DABA9C51-D7C6-4EDF-BCDB-EA223BD01657}" destId="{A7577D5E-C4B1-40A9-99BB-EFD4393C87AF}" srcOrd="0" destOrd="0" presId="urn:microsoft.com/office/officeart/2005/8/layout/hierarchy3"/>
    <dgm:cxn modelId="{67407120-6D51-4760-8CE6-3AFAED3C8DB3}" type="presOf" srcId="{350E9125-E022-488A-8198-BA2DA07123BC}" destId="{D80E75D7-5163-448A-9355-2DCD5DA84679}" srcOrd="0" destOrd="0" presId="urn:microsoft.com/office/officeart/2005/8/layout/hierarchy3"/>
    <dgm:cxn modelId="{EC455EDC-7896-4EB5-B0F7-ADB056285DB0}" type="presOf" srcId="{2A06E156-106E-4942-9919-F65D050CFE15}" destId="{2630892A-FEF1-4DAC-AC86-B501D6B305D7}" srcOrd="0" destOrd="0" presId="urn:microsoft.com/office/officeart/2005/8/layout/hierarchy3"/>
    <dgm:cxn modelId="{1DEF039E-EFC9-4C90-9353-E8D7666D3D52}" type="presOf" srcId="{EAFDA711-6CA7-40E1-A77F-4C0D3DF10AF5}" destId="{17F810D1-9999-45D7-A5B7-A2B020195E7B}" srcOrd="0" destOrd="0" presId="urn:microsoft.com/office/officeart/2005/8/layout/hierarchy3"/>
    <dgm:cxn modelId="{9219CB10-4D04-48C6-9890-3E501AD0A875}" srcId="{85A970A7-4A84-4AAB-911F-4E146BA088B5}" destId="{A6451589-008E-4B44-B8AE-01A8AE743C1D}" srcOrd="2" destOrd="0" parTransId="{350E9125-E022-488A-8198-BA2DA07123BC}" sibTransId="{16BF21AB-9356-4F04-B85A-991DEBBF0163}"/>
    <dgm:cxn modelId="{BAF0C2A2-4C03-49B3-BF72-60C54115D749}" type="presParOf" srcId="{100FAB4F-5C80-4E92-99A1-024127614CD5}" destId="{17E13A3F-E632-4866-B935-9BF35054DA62}" srcOrd="0" destOrd="0" presId="urn:microsoft.com/office/officeart/2005/8/layout/hierarchy3"/>
    <dgm:cxn modelId="{A7FAED20-A716-498A-B432-A7CEAC51C6A8}" type="presParOf" srcId="{17E13A3F-E632-4866-B935-9BF35054DA62}" destId="{9187B0F0-6C7A-43A7-8A09-26ED3F4CD737}" srcOrd="0" destOrd="0" presId="urn:microsoft.com/office/officeart/2005/8/layout/hierarchy3"/>
    <dgm:cxn modelId="{40D806C7-ACBC-4383-B1F3-7EA7A4170285}" type="presParOf" srcId="{9187B0F0-6C7A-43A7-8A09-26ED3F4CD737}" destId="{8576DA94-1AEA-4DC5-81FA-783398770EDA}" srcOrd="0" destOrd="0" presId="urn:microsoft.com/office/officeart/2005/8/layout/hierarchy3"/>
    <dgm:cxn modelId="{6EBCDA5A-B758-4BF1-8E01-68EE0823BF8E}" type="presParOf" srcId="{9187B0F0-6C7A-43A7-8A09-26ED3F4CD737}" destId="{62055BED-8D4A-43FA-AB6C-0D238A159645}" srcOrd="1" destOrd="0" presId="urn:microsoft.com/office/officeart/2005/8/layout/hierarchy3"/>
    <dgm:cxn modelId="{130556BE-B47F-4893-9EC6-04CEB06EB542}" type="presParOf" srcId="{17E13A3F-E632-4866-B935-9BF35054DA62}" destId="{CF8E3840-435A-4874-A6E8-64D183B575A0}" srcOrd="1" destOrd="0" presId="urn:microsoft.com/office/officeart/2005/8/layout/hierarchy3"/>
    <dgm:cxn modelId="{42AC07E8-63A8-4135-932C-538938DA3CC0}" type="presParOf" srcId="{CF8E3840-435A-4874-A6E8-64D183B575A0}" destId="{A7577D5E-C4B1-40A9-99BB-EFD4393C87AF}" srcOrd="0" destOrd="0" presId="urn:microsoft.com/office/officeart/2005/8/layout/hierarchy3"/>
    <dgm:cxn modelId="{026528DE-21E4-479A-8F8D-C601CACBE6CD}" type="presParOf" srcId="{CF8E3840-435A-4874-A6E8-64D183B575A0}" destId="{7877486B-4153-46C3-933C-FDB2441D1518}" srcOrd="1" destOrd="0" presId="urn:microsoft.com/office/officeart/2005/8/layout/hierarchy3"/>
    <dgm:cxn modelId="{81E50691-6CD6-438F-B189-5D54123643E4}" type="presParOf" srcId="{CF8E3840-435A-4874-A6E8-64D183B575A0}" destId="{17F810D1-9999-45D7-A5B7-A2B020195E7B}" srcOrd="2" destOrd="0" presId="urn:microsoft.com/office/officeart/2005/8/layout/hierarchy3"/>
    <dgm:cxn modelId="{507ED0B5-81D6-44C9-A58C-48DD96D900D7}" type="presParOf" srcId="{CF8E3840-435A-4874-A6E8-64D183B575A0}" destId="{073307EC-01E2-4EB8-AF62-33FFBF5C45BD}" srcOrd="3" destOrd="0" presId="urn:microsoft.com/office/officeart/2005/8/layout/hierarchy3"/>
    <dgm:cxn modelId="{11EA2951-E66E-47C2-B20B-41A48E5BB4A3}" type="presParOf" srcId="{CF8E3840-435A-4874-A6E8-64D183B575A0}" destId="{D80E75D7-5163-448A-9355-2DCD5DA84679}" srcOrd="4" destOrd="0" presId="urn:microsoft.com/office/officeart/2005/8/layout/hierarchy3"/>
    <dgm:cxn modelId="{74086092-510F-43ED-9524-C979BDD555D9}" type="presParOf" srcId="{CF8E3840-435A-4874-A6E8-64D183B575A0}" destId="{513EC6D1-5EC4-4549-9602-05B904F3EC3C}" srcOrd="5" destOrd="0" presId="urn:microsoft.com/office/officeart/2005/8/layout/hierarchy3"/>
    <dgm:cxn modelId="{167ACEC0-3933-411A-B7E5-24107964ABAE}" type="presParOf" srcId="{CF8E3840-435A-4874-A6E8-64D183B575A0}" destId="{AAED5701-A1F9-445A-971E-95F6F59BCBE0}" srcOrd="6" destOrd="0" presId="urn:microsoft.com/office/officeart/2005/8/layout/hierarchy3"/>
    <dgm:cxn modelId="{999DCEF7-806B-433A-ABEC-1A2F9E03612C}" type="presParOf" srcId="{CF8E3840-435A-4874-A6E8-64D183B575A0}" destId="{2630892A-FEF1-4DAC-AC86-B501D6B305D7}" srcOrd="7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970A7-4A84-4AAB-911F-4E146BA088B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  <a:latin typeface="Antikvar Shadow" pitchFamily="34" charset="0"/>
            </a:rPr>
            <a:t>Пособия для подготовки учащихся к ЕГЭ по биологии:</a:t>
          </a:r>
          <a:endParaRPr lang="ru-RU" sz="2800" b="1" dirty="0">
            <a:solidFill>
              <a:schemeClr val="tx1"/>
            </a:solidFill>
            <a:latin typeface="Antikvar Shadow" pitchFamily="34" charset="0"/>
          </a:endParaRPr>
        </a:p>
      </dgm:t>
    </dgm:pt>
    <dgm:pt modelId="{749BC283-AEA6-4555-B770-7E159C33B03E}" type="parTrans" cxnId="{28F18540-D7C7-4C3F-A97F-72F0FDC627E5}">
      <dgm:prSet/>
      <dgm:spPr/>
      <dgm:t>
        <a:bodyPr/>
        <a:lstStyle/>
        <a:p>
          <a:endParaRPr lang="ru-RU"/>
        </a:p>
      </dgm:t>
    </dgm:pt>
    <dgm:pt modelId="{8C5E6F81-D436-409B-A96B-8E44E81D9805}" type="sibTrans" cxnId="{28F18540-D7C7-4C3F-A97F-72F0FDC627E5}">
      <dgm:prSet/>
      <dgm:spPr/>
      <dgm:t>
        <a:bodyPr/>
        <a:lstStyle/>
        <a:p>
          <a:endParaRPr lang="ru-RU"/>
        </a:p>
      </dgm:t>
    </dgm:pt>
    <dgm:pt modelId="{7A6B0AF4-014D-4F13-BE00-54CAA2FA651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sz="4000" dirty="0" err="1" smtClean="0">
              <a:solidFill>
                <a:schemeClr val="bg1"/>
              </a:solidFill>
              <a:latin typeface="Calligraph" pitchFamily="2" charset="0"/>
            </a:rPr>
            <a:t>Рохлов</a:t>
          </a: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 В.С.  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DABA9C51-D7C6-4EDF-BCDB-EA223BD01657}" type="parTrans" cxnId="{0DE99457-AB2A-4A09-BFC1-C0FE08D0F100}">
      <dgm:prSet/>
      <dgm:spPr/>
      <dgm:t>
        <a:bodyPr/>
        <a:lstStyle/>
        <a:p>
          <a:endParaRPr lang="ru-RU"/>
        </a:p>
      </dgm:t>
    </dgm:pt>
    <dgm:pt modelId="{F90AE2DF-55F3-445B-B63B-F6F04FB54137}" type="sibTrans" cxnId="{0DE99457-AB2A-4A09-BFC1-C0FE08D0F100}">
      <dgm:prSet/>
      <dgm:spPr/>
      <dgm:t>
        <a:bodyPr/>
        <a:lstStyle/>
        <a:p>
          <a:endParaRPr lang="ru-RU"/>
        </a:p>
      </dgm:t>
    </dgm:pt>
    <dgm:pt modelId="{529A7B8B-AF01-4722-AB63-62DB059B478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sz="4000" dirty="0" err="1" smtClean="0">
              <a:solidFill>
                <a:schemeClr val="bg1"/>
              </a:solidFill>
              <a:latin typeface="Calligraph" pitchFamily="2" charset="0"/>
            </a:rPr>
            <a:t>Мазяркина</a:t>
          </a: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 Т.В.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EAFDA711-6CA7-40E1-A77F-4C0D3DF10AF5}" type="parTrans" cxnId="{D1BD533C-84C9-48EC-85B9-092BDC83C87C}">
      <dgm:prSet/>
      <dgm:spPr/>
      <dgm:t>
        <a:bodyPr/>
        <a:lstStyle/>
        <a:p>
          <a:endParaRPr lang="ru-RU"/>
        </a:p>
      </dgm:t>
    </dgm:pt>
    <dgm:pt modelId="{DFCEB2B9-6F43-4C09-9EDB-948594F6A82E}" type="sibTrans" cxnId="{D1BD533C-84C9-48EC-85B9-092BDC83C87C}">
      <dgm:prSet/>
      <dgm:spPr/>
      <dgm:t>
        <a:bodyPr/>
        <a:lstStyle/>
        <a:p>
          <a:endParaRPr lang="ru-RU"/>
        </a:p>
      </dgm:t>
    </dgm:pt>
    <dgm:pt modelId="{A6451589-008E-4B44-B8AE-01A8AE743C1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4000" dirty="0" smtClean="0">
              <a:solidFill>
                <a:schemeClr val="bg1"/>
              </a:solidFill>
              <a:latin typeface="Calligraph" pitchFamily="2" charset="0"/>
            </a:rPr>
            <a:t>Кириленко А.А.</a:t>
          </a:r>
          <a:endParaRPr lang="ru-RU" sz="4000" dirty="0">
            <a:solidFill>
              <a:schemeClr val="bg1"/>
            </a:solidFill>
            <a:latin typeface="Calligraph" pitchFamily="2" charset="0"/>
          </a:endParaRPr>
        </a:p>
      </dgm:t>
    </dgm:pt>
    <dgm:pt modelId="{350E9125-E022-488A-8198-BA2DA07123BC}" type="parTrans" cxnId="{9219CB10-4D04-48C6-9890-3E501AD0A875}">
      <dgm:prSet/>
      <dgm:spPr/>
      <dgm:t>
        <a:bodyPr/>
        <a:lstStyle/>
        <a:p>
          <a:endParaRPr lang="ru-RU"/>
        </a:p>
      </dgm:t>
    </dgm:pt>
    <dgm:pt modelId="{16BF21AB-9356-4F04-B85A-991DEBBF0163}" type="sibTrans" cxnId="{9219CB10-4D04-48C6-9890-3E501AD0A875}">
      <dgm:prSet/>
      <dgm:spPr/>
      <dgm:t>
        <a:bodyPr/>
        <a:lstStyle/>
        <a:p>
          <a:endParaRPr lang="ru-RU"/>
        </a:p>
      </dgm:t>
    </dgm:pt>
    <dgm:pt modelId="{2A06E156-106E-4942-9919-F65D050CFE15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ru-RU" dirty="0" err="1" smtClean="0">
              <a:solidFill>
                <a:schemeClr val="bg1"/>
              </a:solidFill>
              <a:latin typeface="Calligraph" pitchFamily="2" charset="0"/>
            </a:rPr>
            <a:t>Соловков</a:t>
          </a:r>
          <a:r>
            <a:rPr lang="ru-RU" dirty="0" smtClean="0">
              <a:solidFill>
                <a:schemeClr val="bg1"/>
              </a:solidFill>
              <a:latin typeface="Calligraph" pitchFamily="2" charset="0"/>
            </a:rPr>
            <a:t> Д.А.</a:t>
          </a:r>
          <a:endParaRPr lang="ru-RU" dirty="0">
            <a:solidFill>
              <a:schemeClr val="bg1"/>
            </a:solidFill>
            <a:latin typeface="Calligraph" pitchFamily="2" charset="0"/>
          </a:endParaRPr>
        </a:p>
      </dgm:t>
    </dgm:pt>
    <dgm:pt modelId="{B3EED0F2-1ED1-4DC8-BF4C-8EB882139FA9}" type="parTrans" cxnId="{62E31D82-44AB-4203-B40D-C66982B88CAD}">
      <dgm:prSet/>
      <dgm:spPr/>
      <dgm:t>
        <a:bodyPr/>
        <a:lstStyle/>
        <a:p>
          <a:endParaRPr lang="ru-RU"/>
        </a:p>
      </dgm:t>
    </dgm:pt>
    <dgm:pt modelId="{7802BBBD-6789-4131-A37F-48C6DADF8CDE}" type="sibTrans" cxnId="{62E31D82-44AB-4203-B40D-C66982B88CAD}">
      <dgm:prSet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E13A3F-E632-4866-B935-9BF35054DA62}" type="pres">
      <dgm:prSet presAssocID="{85A970A7-4A84-4AAB-911F-4E146BA088B5}" presName="root" presStyleCnt="0"/>
      <dgm:spPr/>
    </dgm:pt>
    <dgm:pt modelId="{9187B0F0-6C7A-43A7-8A09-26ED3F4CD737}" type="pres">
      <dgm:prSet presAssocID="{85A970A7-4A84-4AAB-911F-4E146BA088B5}" presName="rootComposite" presStyleCnt="0"/>
      <dgm:spPr/>
    </dgm:pt>
    <dgm:pt modelId="{8576DA94-1AEA-4DC5-81FA-783398770EDA}" type="pres">
      <dgm:prSet presAssocID="{85A970A7-4A84-4AAB-911F-4E146BA088B5}" presName="rootText" presStyleLbl="node1" presStyleIdx="0" presStyleCnt="1" custScaleX="142135" custScaleY="68343" custLinFactNeighborX="-28450" custLinFactNeighborY="4861"/>
      <dgm:spPr/>
      <dgm:t>
        <a:bodyPr/>
        <a:lstStyle/>
        <a:p>
          <a:endParaRPr lang="ru-RU"/>
        </a:p>
      </dgm:t>
    </dgm:pt>
    <dgm:pt modelId="{62055BED-8D4A-43FA-AB6C-0D238A159645}" type="pres">
      <dgm:prSet presAssocID="{85A970A7-4A84-4AAB-911F-4E146BA088B5}" presName="rootConnector" presStyleLbl="node1" presStyleIdx="0" presStyleCnt="1"/>
      <dgm:spPr/>
      <dgm:t>
        <a:bodyPr/>
        <a:lstStyle/>
        <a:p>
          <a:endParaRPr lang="ru-RU"/>
        </a:p>
      </dgm:t>
    </dgm:pt>
    <dgm:pt modelId="{CF8E3840-435A-4874-A6E8-64D183B575A0}" type="pres">
      <dgm:prSet presAssocID="{85A970A7-4A84-4AAB-911F-4E146BA088B5}" presName="childShape" presStyleCnt="0"/>
      <dgm:spPr/>
    </dgm:pt>
    <dgm:pt modelId="{A7577D5E-C4B1-40A9-99BB-EFD4393C87AF}" type="pres">
      <dgm:prSet presAssocID="{DABA9C51-D7C6-4EDF-BCDB-EA223BD01657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877486B-4153-46C3-933C-FDB2441D1518}" type="pres">
      <dgm:prSet presAssocID="{7A6B0AF4-014D-4F13-BE00-54CAA2FA651B}" presName="childText" presStyleLbl="bgAcc1" presStyleIdx="0" presStyleCnt="4" custScaleX="65927" custScaleY="25525" custLinFactNeighborX="-34286" custLinFactNeighborY="-3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810D1-9999-45D7-A5B7-A2B020195E7B}" type="pres">
      <dgm:prSet presAssocID="{EAFDA711-6CA7-40E1-A77F-4C0D3DF10AF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73307EC-01E2-4EB8-AF62-33FFBF5C45BD}" type="pres">
      <dgm:prSet presAssocID="{529A7B8B-AF01-4722-AB63-62DB059B478B}" presName="childText" presStyleLbl="bgAcc1" presStyleIdx="1" presStyleCnt="4" custScaleX="93700" custScaleY="31646" custLinFactNeighborX="-23105" custLinFactNeighborY="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E75D7-5163-448A-9355-2DCD5DA84679}" type="pres">
      <dgm:prSet presAssocID="{350E9125-E022-488A-8198-BA2DA07123B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513EC6D1-5EC4-4549-9602-05B904F3EC3C}" type="pres">
      <dgm:prSet presAssocID="{A6451589-008E-4B44-B8AE-01A8AE743C1D}" presName="childText" presStyleLbl="bgAcc1" presStyleIdx="2" presStyleCnt="4" custScaleX="114379" custScaleY="27374" custLinFactNeighborX="-6333" custLinFactNeighborY="-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D5701-A1F9-445A-971E-95F6F59BCBE0}" type="pres">
      <dgm:prSet presAssocID="{B3EED0F2-1ED1-4DC8-BF4C-8EB882139FA9}" presName="Name13" presStyleLbl="parChTrans1D2" presStyleIdx="3" presStyleCnt="4"/>
      <dgm:spPr/>
    </dgm:pt>
    <dgm:pt modelId="{2630892A-FEF1-4DAC-AC86-B501D6B305D7}" type="pres">
      <dgm:prSet presAssocID="{2A06E156-106E-4942-9919-F65D050CFE15}" presName="childText" presStyleLbl="bgAcc1" presStyleIdx="3" presStyleCnt="4" custScaleX="85765" custScaleY="27374" custLinFactNeighborX="53301" custLinFactNeighborY="-8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F19069-1EB6-4CBA-8D64-199FC122D261}" type="presOf" srcId="{529A7B8B-AF01-4722-AB63-62DB059B478B}" destId="{073307EC-01E2-4EB8-AF62-33FFBF5C45BD}" srcOrd="0" destOrd="0" presId="urn:microsoft.com/office/officeart/2005/8/layout/hierarchy3"/>
    <dgm:cxn modelId="{62E31D82-44AB-4203-B40D-C66982B88CAD}" srcId="{85A970A7-4A84-4AAB-911F-4E146BA088B5}" destId="{2A06E156-106E-4942-9919-F65D050CFE15}" srcOrd="3" destOrd="0" parTransId="{B3EED0F2-1ED1-4DC8-BF4C-8EB882139FA9}" sibTransId="{7802BBBD-6789-4131-A37F-48C6DADF8CDE}"/>
    <dgm:cxn modelId="{4193FFD1-7B33-40E1-9910-9FBDEF53FE56}" type="presOf" srcId="{873258DA-DB55-4ECA-9B28-9ADE9748D683}" destId="{100FAB4F-5C80-4E92-99A1-024127614CD5}" srcOrd="0" destOrd="0" presId="urn:microsoft.com/office/officeart/2005/8/layout/hierarchy3"/>
    <dgm:cxn modelId="{D1BD533C-84C9-48EC-85B9-092BDC83C87C}" srcId="{85A970A7-4A84-4AAB-911F-4E146BA088B5}" destId="{529A7B8B-AF01-4722-AB63-62DB059B478B}" srcOrd="1" destOrd="0" parTransId="{EAFDA711-6CA7-40E1-A77F-4C0D3DF10AF5}" sibTransId="{DFCEB2B9-6F43-4C09-9EDB-948594F6A82E}"/>
    <dgm:cxn modelId="{44D0AA7B-9898-4564-8D11-893B5CBD8260}" type="presOf" srcId="{A6451589-008E-4B44-B8AE-01A8AE743C1D}" destId="{513EC6D1-5EC4-4549-9602-05B904F3EC3C}" srcOrd="0" destOrd="0" presId="urn:microsoft.com/office/officeart/2005/8/layout/hierarchy3"/>
    <dgm:cxn modelId="{28F18540-D7C7-4C3F-A97F-72F0FDC627E5}" srcId="{873258DA-DB55-4ECA-9B28-9ADE9748D683}" destId="{85A970A7-4A84-4AAB-911F-4E146BA088B5}" srcOrd="0" destOrd="0" parTransId="{749BC283-AEA6-4555-B770-7E159C33B03E}" sibTransId="{8C5E6F81-D436-409B-A96B-8E44E81D9805}"/>
    <dgm:cxn modelId="{3CE505D7-FDD6-4293-B1F3-D3A17FDFDE8B}" type="presOf" srcId="{350E9125-E022-488A-8198-BA2DA07123BC}" destId="{D80E75D7-5163-448A-9355-2DCD5DA84679}" srcOrd="0" destOrd="0" presId="urn:microsoft.com/office/officeart/2005/8/layout/hierarchy3"/>
    <dgm:cxn modelId="{6BE6EA1B-462E-4E3E-A12D-F904C1E7CC6B}" type="presOf" srcId="{B3EED0F2-1ED1-4DC8-BF4C-8EB882139FA9}" destId="{AAED5701-A1F9-445A-971E-95F6F59BCBE0}" srcOrd="0" destOrd="0" presId="urn:microsoft.com/office/officeart/2005/8/layout/hierarchy3"/>
    <dgm:cxn modelId="{EA59A6E5-F383-48C0-B41E-AC47CCAB6128}" type="presOf" srcId="{EAFDA711-6CA7-40E1-A77F-4C0D3DF10AF5}" destId="{17F810D1-9999-45D7-A5B7-A2B020195E7B}" srcOrd="0" destOrd="0" presId="urn:microsoft.com/office/officeart/2005/8/layout/hierarchy3"/>
    <dgm:cxn modelId="{B0D5DC99-FB4B-4A67-B1BB-2983C5F00F72}" type="presOf" srcId="{DABA9C51-D7C6-4EDF-BCDB-EA223BD01657}" destId="{A7577D5E-C4B1-40A9-99BB-EFD4393C87AF}" srcOrd="0" destOrd="0" presId="urn:microsoft.com/office/officeart/2005/8/layout/hierarchy3"/>
    <dgm:cxn modelId="{0DE99457-AB2A-4A09-BFC1-C0FE08D0F100}" srcId="{85A970A7-4A84-4AAB-911F-4E146BA088B5}" destId="{7A6B0AF4-014D-4F13-BE00-54CAA2FA651B}" srcOrd="0" destOrd="0" parTransId="{DABA9C51-D7C6-4EDF-BCDB-EA223BD01657}" sibTransId="{F90AE2DF-55F3-445B-B63B-F6F04FB54137}"/>
    <dgm:cxn modelId="{B9521BF3-00EE-43A6-B834-7C5F05575FA6}" type="presOf" srcId="{85A970A7-4A84-4AAB-911F-4E146BA088B5}" destId="{62055BED-8D4A-43FA-AB6C-0D238A159645}" srcOrd="1" destOrd="0" presId="urn:microsoft.com/office/officeart/2005/8/layout/hierarchy3"/>
    <dgm:cxn modelId="{05828587-C9ED-4411-B25E-8EA1938A9E1F}" type="presOf" srcId="{2A06E156-106E-4942-9919-F65D050CFE15}" destId="{2630892A-FEF1-4DAC-AC86-B501D6B305D7}" srcOrd="0" destOrd="0" presId="urn:microsoft.com/office/officeart/2005/8/layout/hierarchy3"/>
    <dgm:cxn modelId="{D639493B-6D0E-446E-A92D-F2D078E146AE}" type="presOf" srcId="{85A970A7-4A84-4AAB-911F-4E146BA088B5}" destId="{8576DA94-1AEA-4DC5-81FA-783398770EDA}" srcOrd="0" destOrd="0" presId="urn:microsoft.com/office/officeart/2005/8/layout/hierarchy3"/>
    <dgm:cxn modelId="{9219CB10-4D04-48C6-9890-3E501AD0A875}" srcId="{85A970A7-4A84-4AAB-911F-4E146BA088B5}" destId="{A6451589-008E-4B44-B8AE-01A8AE743C1D}" srcOrd="2" destOrd="0" parTransId="{350E9125-E022-488A-8198-BA2DA07123BC}" sibTransId="{16BF21AB-9356-4F04-B85A-991DEBBF0163}"/>
    <dgm:cxn modelId="{3C6A3F92-9D86-4AD4-A6C4-4B79A923469F}" type="presOf" srcId="{7A6B0AF4-014D-4F13-BE00-54CAA2FA651B}" destId="{7877486B-4153-46C3-933C-FDB2441D1518}" srcOrd="0" destOrd="0" presId="urn:microsoft.com/office/officeart/2005/8/layout/hierarchy3"/>
    <dgm:cxn modelId="{4B23AE19-E122-4A80-96C3-2E0D1EC5026A}" type="presParOf" srcId="{100FAB4F-5C80-4E92-99A1-024127614CD5}" destId="{17E13A3F-E632-4866-B935-9BF35054DA62}" srcOrd="0" destOrd="0" presId="urn:microsoft.com/office/officeart/2005/8/layout/hierarchy3"/>
    <dgm:cxn modelId="{B7AE3F23-1074-46D2-B37B-239D8A6F25FF}" type="presParOf" srcId="{17E13A3F-E632-4866-B935-9BF35054DA62}" destId="{9187B0F0-6C7A-43A7-8A09-26ED3F4CD737}" srcOrd="0" destOrd="0" presId="urn:microsoft.com/office/officeart/2005/8/layout/hierarchy3"/>
    <dgm:cxn modelId="{3C2563BF-35B6-4445-BE29-AA3E0EDF8398}" type="presParOf" srcId="{9187B0F0-6C7A-43A7-8A09-26ED3F4CD737}" destId="{8576DA94-1AEA-4DC5-81FA-783398770EDA}" srcOrd="0" destOrd="0" presId="urn:microsoft.com/office/officeart/2005/8/layout/hierarchy3"/>
    <dgm:cxn modelId="{3098D112-115D-4588-8304-2A46EA51E9E1}" type="presParOf" srcId="{9187B0F0-6C7A-43A7-8A09-26ED3F4CD737}" destId="{62055BED-8D4A-43FA-AB6C-0D238A159645}" srcOrd="1" destOrd="0" presId="urn:microsoft.com/office/officeart/2005/8/layout/hierarchy3"/>
    <dgm:cxn modelId="{F57C2679-D09D-4B78-B975-9007DE750858}" type="presParOf" srcId="{17E13A3F-E632-4866-B935-9BF35054DA62}" destId="{CF8E3840-435A-4874-A6E8-64D183B575A0}" srcOrd="1" destOrd="0" presId="urn:microsoft.com/office/officeart/2005/8/layout/hierarchy3"/>
    <dgm:cxn modelId="{CE926AEA-E5FD-4A28-8B0C-540943BC8600}" type="presParOf" srcId="{CF8E3840-435A-4874-A6E8-64D183B575A0}" destId="{A7577D5E-C4B1-40A9-99BB-EFD4393C87AF}" srcOrd="0" destOrd="0" presId="urn:microsoft.com/office/officeart/2005/8/layout/hierarchy3"/>
    <dgm:cxn modelId="{9A6FA9A7-D55B-4992-B379-58CEB7840CE9}" type="presParOf" srcId="{CF8E3840-435A-4874-A6E8-64D183B575A0}" destId="{7877486B-4153-46C3-933C-FDB2441D1518}" srcOrd="1" destOrd="0" presId="urn:microsoft.com/office/officeart/2005/8/layout/hierarchy3"/>
    <dgm:cxn modelId="{F5338F48-15F3-4E59-91C9-07ACC7F83BEA}" type="presParOf" srcId="{CF8E3840-435A-4874-A6E8-64D183B575A0}" destId="{17F810D1-9999-45D7-A5B7-A2B020195E7B}" srcOrd="2" destOrd="0" presId="urn:microsoft.com/office/officeart/2005/8/layout/hierarchy3"/>
    <dgm:cxn modelId="{2E5B85F6-4FF7-4349-A3C8-A9C6999BCEA2}" type="presParOf" srcId="{CF8E3840-435A-4874-A6E8-64D183B575A0}" destId="{073307EC-01E2-4EB8-AF62-33FFBF5C45BD}" srcOrd="3" destOrd="0" presId="urn:microsoft.com/office/officeart/2005/8/layout/hierarchy3"/>
    <dgm:cxn modelId="{45BE69AF-A2DF-4F2F-8B69-F7D9910DA362}" type="presParOf" srcId="{CF8E3840-435A-4874-A6E8-64D183B575A0}" destId="{D80E75D7-5163-448A-9355-2DCD5DA84679}" srcOrd="4" destOrd="0" presId="urn:microsoft.com/office/officeart/2005/8/layout/hierarchy3"/>
    <dgm:cxn modelId="{2D6EBA5C-C59F-4B82-918F-45DB76E2B6A9}" type="presParOf" srcId="{CF8E3840-435A-4874-A6E8-64D183B575A0}" destId="{513EC6D1-5EC4-4549-9602-05B904F3EC3C}" srcOrd="5" destOrd="0" presId="urn:microsoft.com/office/officeart/2005/8/layout/hierarchy3"/>
    <dgm:cxn modelId="{9C60F823-74D3-43C9-BFFE-71A80C8CDE62}" type="presParOf" srcId="{CF8E3840-435A-4874-A6E8-64D183B575A0}" destId="{AAED5701-A1F9-445A-971E-95F6F59BCBE0}" srcOrd="6" destOrd="0" presId="urn:microsoft.com/office/officeart/2005/8/layout/hierarchy3"/>
    <dgm:cxn modelId="{2FB8BB1D-8322-41B8-BA7C-3610883F5D39}" type="presParOf" srcId="{CF8E3840-435A-4874-A6E8-64D183B575A0}" destId="{2630892A-FEF1-4DAC-AC86-B501D6B305D7}" srcOrd="7" destOrd="0" presId="urn:microsoft.com/office/officeart/2005/8/layout/hierarchy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A970A7-4A84-4AAB-911F-4E146BA088B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  <a:latin typeface="Antikvar Shadow" pitchFamily="34" charset="0"/>
            </a:rPr>
            <a:t>Этапы подготовки к ЕГЭ:</a:t>
          </a:r>
          <a:endParaRPr lang="ru-RU" sz="2800" b="1" dirty="0">
            <a:solidFill>
              <a:schemeClr val="tx1"/>
            </a:solidFill>
            <a:latin typeface="Antikvar Shadow" pitchFamily="34" charset="0"/>
          </a:endParaRPr>
        </a:p>
      </dgm:t>
    </dgm:pt>
    <dgm:pt modelId="{749BC283-AEA6-4555-B770-7E159C33B03E}" type="parTrans" cxnId="{28F18540-D7C7-4C3F-A97F-72F0FDC627E5}">
      <dgm:prSet/>
      <dgm:spPr/>
      <dgm:t>
        <a:bodyPr/>
        <a:lstStyle/>
        <a:p>
          <a:endParaRPr lang="ru-RU"/>
        </a:p>
      </dgm:t>
    </dgm:pt>
    <dgm:pt modelId="{8C5E6F81-D436-409B-A96B-8E44E81D9805}" type="sibTrans" cxnId="{28F18540-D7C7-4C3F-A97F-72F0FDC627E5}">
      <dgm:prSet/>
      <dgm:spPr/>
      <dgm:t>
        <a:bodyPr/>
        <a:lstStyle/>
        <a:p>
          <a:endParaRPr lang="ru-RU"/>
        </a:p>
      </dgm:t>
    </dgm:pt>
    <dgm:pt modelId="{A6451589-008E-4B44-B8AE-01A8AE743C1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200" dirty="0" smtClean="0"/>
            <a:t>1.	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Знакомлю со структурой экзаменационной работы прошлых лет.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2.	Определяю наиболее простые и наиболее сложные разделы курса.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3.	Работаем с ребятами  последовательно, обращая внимание на наиболее трудные  	разделы.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4.	Работая с каждым разделом, особое внимание уделяем разбору разных типов заданий, 	проводя подробный анализ текста задания с целью выявления основных понятий, 	скрытых вопросов и составления плана ответа.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5.	Даю задание : составьте самостоятельно вопросы к отдельным фрагментам   текста.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6.	В  качестве закрепления полученных знаний и навыков провожу тематический контроль.</a:t>
          </a:r>
        </a:p>
      </dgm:t>
    </dgm:pt>
    <dgm:pt modelId="{350E9125-E022-488A-8198-BA2DA07123BC}" type="parTrans" cxnId="{9219CB10-4D04-48C6-9890-3E501AD0A875}">
      <dgm:prSet/>
      <dgm:spPr/>
      <dgm:t>
        <a:bodyPr/>
        <a:lstStyle/>
        <a:p>
          <a:endParaRPr lang="ru-RU"/>
        </a:p>
      </dgm:t>
    </dgm:pt>
    <dgm:pt modelId="{16BF21AB-9356-4F04-B85A-991DEBBF0163}" type="sibTrans" cxnId="{9219CB10-4D04-48C6-9890-3E501AD0A875}">
      <dgm:prSet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E13A3F-E632-4866-B935-9BF35054DA62}" type="pres">
      <dgm:prSet presAssocID="{85A970A7-4A84-4AAB-911F-4E146BA088B5}" presName="root" presStyleCnt="0"/>
      <dgm:spPr/>
    </dgm:pt>
    <dgm:pt modelId="{9187B0F0-6C7A-43A7-8A09-26ED3F4CD737}" type="pres">
      <dgm:prSet presAssocID="{85A970A7-4A84-4AAB-911F-4E146BA088B5}" presName="rootComposite" presStyleCnt="0"/>
      <dgm:spPr/>
    </dgm:pt>
    <dgm:pt modelId="{8576DA94-1AEA-4DC5-81FA-783398770EDA}" type="pres">
      <dgm:prSet presAssocID="{85A970A7-4A84-4AAB-911F-4E146BA088B5}" presName="rootText" presStyleLbl="node1" presStyleIdx="0" presStyleCnt="1" custScaleX="142135" custScaleY="68343" custLinFactNeighborX="-36" custLinFactNeighborY="-27191"/>
      <dgm:spPr/>
      <dgm:t>
        <a:bodyPr/>
        <a:lstStyle/>
        <a:p>
          <a:endParaRPr lang="ru-RU"/>
        </a:p>
      </dgm:t>
    </dgm:pt>
    <dgm:pt modelId="{62055BED-8D4A-43FA-AB6C-0D238A159645}" type="pres">
      <dgm:prSet presAssocID="{85A970A7-4A84-4AAB-911F-4E146BA088B5}" presName="rootConnector" presStyleLbl="node1" presStyleIdx="0" presStyleCnt="1"/>
      <dgm:spPr/>
      <dgm:t>
        <a:bodyPr/>
        <a:lstStyle/>
        <a:p>
          <a:endParaRPr lang="ru-RU"/>
        </a:p>
      </dgm:t>
    </dgm:pt>
    <dgm:pt modelId="{CF8E3840-435A-4874-A6E8-64D183B575A0}" type="pres">
      <dgm:prSet presAssocID="{85A970A7-4A84-4AAB-911F-4E146BA088B5}" presName="childShape" presStyleCnt="0"/>
      <dgm:spPr/>
    </dgm:pt>
    <dgm:pt modelId="{D80E75D7-5163-448A-9355-2DCD5DA84679}" type="pres">
      <dgm:prSet presAssocID="{350E9125-E022-488A-8198-BA2DA07123BC}" presName="Name13" presStyleLbl="parChTrans1D2" presStyleIdx="0" presStyleCnt="1"/>
      <dgm:spPr/>
      <dgm:t>
        <a:bodyPr/>
        <a:lstStyle/>
        <a:p>
          <a:endParaRPr lang="ru-RU"/>
        </a:p>
      </dgm:t>
    </dgm:pt>
    <dgm:pt modelId="{513EC6D1-5EC4-4549-9602-05B904F3EC3C}" type="pres">
      <dgm:prSet presAssocID="{A6451589-008E-4B44-B8AE-01A8AE743C1D}" presName="childText" presStyleLbl="bgAcc1" presStyleIdx="0" presStyleCnt="1" custScaleX="225868" custScaleY="153575" custLinFactNeighborX="-7715" custLinFactNeighborY="-10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D1E5A-184D-470D-8B1C-2FEEB4DB7AA9}" type="presOf" srcId="{350E9125-E022-488A-8198-BA2DA07123BC}" destId="{D80E75D7-5163-448A-9355-2DCD5DA84679}" srcOrd="0" destOrd="0" presId="urn:microsoft.com/office/officeart/2005/8/layout/hierarchy3"/>
    <dgm:cxn modelId="{4893856C-C90F-474A-9614-FA2B2242B5B0}" type="presOf" srcId="{85A970A7-4A84-4AAB-911F-4E146BA088B5}" destId="{62055BED-8D4A-43FA-AB6C-0D238A159645}" srcOrd="1" destOrd="0" presId="urn:microsoft.com/office/officeart/2005/8/layout/hierarchy3"/>
    <dgm:cxn modelId="{47BBB99B-3599-4EDE-AAA5-E957CC802F0A}" type="presOf" srcId="{873258DA-DB55-4ECA-9B28-9ADE9748D683}" destId="{100FAB4F-5C80-4E92-99A1-024127614CD5}" srcOrd="0" destOrd="0" presId="urn:microsoft.com/office/officeart/2005/8/layout/hierarchy3"/>
    <dgm:cxn modelId="{28F18540-D7C7-4C3F-A97F-72F0FDC627E5}" srcId="{873258DA-DB55-4ECA-9B28-9ADE9748D683}" destId="{85A970A7-4A84-4AAB-911F-4E146BA088B5}" srcOrd="0" destOrd="0" parTransId="{749BC283-AEA6-4555-B770-7E159C33B03E}" sibTransId="{8C5E6F81-D436-409B-A96B-8E44E81D9805}"/>
    <dgm:cxn modelId="{FEB53DE8-A0AB-459B-AD39-4A8771E23D17}" type="presOf" srcId="{A6451589-008E-4B44-B8AE-01A8AE743C1D}" destId="{513EC6D1-5EC4-4549-9602-05B904F3EC3C}" srcOrd="0" destOrd="0" presId="urn:microsoft.com/office/officeart/2005/8/layout/hierarchy3"/>
    <dgm:cxn modelId="{9219CB10-4D04-48C6-9890-3E501AD0A875}" srcId="{85A970A7-4A84-4AAB-911F-4E146BA088B5}" destId="{A6451589-008E-4B44-B8AE-01A8AE743C1D}" srcOrd="0" destOrd="0" parTransId="{350E9125-E022-488A-8198-BA2DA07123BC}" sibTransId="{16BF21AB-9356-4F04-B85A-991DEBBF0163}"/>
    <dgm:cxn modelId="{90BFB1F4-F2B4-485F-B2E5-324D52445EC2}" type="presOf" srcId="{85A970A7-4A84-4AAB-911F-4E146BA088B5}" destId="{8576DA94-1AEA-4DC5-81FA-783398770EDA}" srcOrd="0" destOrd="0" presId="urn:microsoft.com/office/officeart/2005/8/layout/hierarchy3"/>
    <dgm:cxn modelId="{EE24E4C7-81CD-4A2C-AC1A-E48FDE722EEC}" type="presParOf" srcId="{100FAB4F-5C80-4E92-99A1-024127614CD5}" destId="{17E13A3F-E632-4866-B935-9BF35054DA62}" srcOrd="0" destOrd="0" presId="urn:microsoft.com/office/officeart/2005/8/layout/hierarchy3"/>
    <dgm:cxn modelId="{EE88DF17-761D-4FE2-9376-29F8A2CD710B}" type="presParOf" srcId="{17E13A3F-E632-4866-B935-9BF35054DA62}" destId="{9187B0F0-6C7A-43A7-8A09-26ED3F4CD737}" srcOrd="0" destOrd="0" presId="urn:microsoft.com/office/officeart/2005/8/layout/hierarchy3"/>
    <dgm:cxn modelId="{E42B8613-F702-40FB-A0CC-5297DAB94F32}" type="presParOf" srcId="{9187B0F0-6C7A-43A7-8A09-26ED3F4CD737}" destId="{8576DA94-1AEA-4DC5-81FA-783398770EDA}" srcOrd="0" destOrd="0" presId="urn:microsoft.com/office/officeart/2005/8/layout/hierarchy3"/>
    <dgm:cxn modelId="{8C4DE218-A46F-4EE7-AE95-A93F21C99CE0}" type="presParOf" srcId="{9187B0F0-6C7A-43A7-8A09-26ED3F4CD737}" destId="{62055BED-8D4A-43FA-AB6C-0D238A159645}" srcOrd="1" destOrd="0" presId="urn:microsoft.com/office/officeart/2005/8/layout/hierarchy3"/>
    <dgm:cxn modelId="{F3553BEF-266E-46C3-8428-F3303120DFBB}" type="presParOf" srcId="{17E13A3F-E632-4866-B935-9BF35054DA62}" destId="{CF8E3840-435A-4874-A6E8-64D183B575A0}" srcOrd="1" destOrd="0" presId="urn:microsoft.com/office/officeart/2005/8/layout/hierarchy3"/>
    <dgm:cxn modelId="{1A7808ED-7810-43D3-850E-321349024FFB}" type="presParOf" srcId="{CF8E3840-435A-4874-A6E8-64D183B575A0}" destId="{D80E75D7-5163-448A-9355-2DCD5DA84679}" srcOrd="0" destOrd="0" presId="urn:microsoft.com/office/officeart/2005/8/layout/hierarchy3"/>
    <dgm:cxn modelId="{BF800A3E-6736-4509-A382-C39A999A0C02}" type="presParOf" srcId="{CF8E3840-435A-4874-A6E8-64D183B575A0}" destId="{513EC6D1-5EC4-4549-9602-05B904F3EC3C}" srcOrd="1" destOrd="0" presId="urn:microsoft.com/office/officeart/2005/8/layout/hierarchy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308F29B-1442-4E62-B846-08315CEC8F29}" type="presOf" srcId="{873258DA-DB55-4ECA-9B28-9ADE9748D683}" destId="{100FAB4F-5C80-4E92-99A1-024127614CD5}" srcOrd="0" destOrd="0" presId="urn:microsoft.com/office/officeart/2005/8/layout/hierarchy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3258DA-DB55-4ECA-9B28-9ADE9748D68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0FAB4F-5C80-4E92-99A1-024127614CD5}" type="pres">
      <dgm:prSet presAssocID="{873258DA-DB55-4ECA-9B28-9ADE9748D68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E73F9A8-BC31-4869-8697-4AF5BD920E27}" type="presOf" srcId="{873258DA-DB55-4ECA-9B28-9ADE9748D683}" destId="{100FAB4F-5C80-4E92-99A1-024127614CD5}" srcOrd="0" destOrd="0" presId="urn:microsoft.com/office/officeart/2005/8/layout/hierarchy3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DE7015-75F9-4ABC-8C71-E162E42698EF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</dgm:pt>
    <dgm:pt modelId="{3C80AF5B-5C85-4371-B73A-6C9F78A1DE03}">
      <dgm:prSet phldrT="[Текст]" custT="1"/>
      <dgm:spPr/>
      <dgm:t>
        <a:bodyPr/>
        <a:lstStyle/>
        <a:p>
          <a:r>
            <a:rPr lang="ru-RU" sz="2400" b="1" dirty="0" smtClean="0">
              <a:latin typeface="Monotype Corsiva" pitchFamily="66" charset="0"/>
            </a:rPr>
            <a:t>Высокий уровень учебной мотивации к изучению биологии</a:t>
          </a:r>
          <a:endParaRPr lang="ru-RU" sz="2400" b="1" dirty="0">
            <a:latin typeface="Monotype Corsiva" pitchFamily="66" charset="0"/>
          </a:endParaRPr>
        </a:p>
      </dgm:t>
    </dgm:pt>
    <dgm:pt modelId="{818E6C8F-8BCF-49F8-A29C-FEC3C7EDA35D}" type="parTrans" cxnId="{FC12622A-10CB-4C41-A979-806D92290211}">
      <dgm:prSet/>
      <dgm:spPr/>
      <dgm:t>
        <a:bodyPr/>
        <a:lstStyle/>
        <a:p>
          <a:endParaRPr lang="ru-RU"/>
        </a:p>
      </dgm:t>
    </dgm:pt>
    <dgm:pt modelId="{233C0233-FE78-4008-9345-5E6585885F52}" type="sibTrans" cxnId="{FC12622A-10CB-4C41-A979-806D92290211}">
      <dgm:prSet/>
      <dgm:spPr/>
      <dgm:t>
        <a:bodyPr/>
        <a:lstStyle/>
        <a:p>
          <a:endParaRPr lang="ru-RU"/>
        </a:p>
      </dgm:t>
    </dgm:pt>
    <dgm:pt modelId="{6E5C23F2-0029-45AC-8554-82737EDC5089}">
      <dgm:prSet phldrT="[Текст]" custT="1"/>
      <dgm:spPr/>
      <dgm:t>
        <a:bodyPr/>
        <a:lstStyle/>
        <a:p>
          <a:r>
            <a:rPr lang="ru-RU" sz="2400" b="1" dirty="0" smtClean="0">
              <a:latin typeface="Monotype Corsiva" pitchFamily="66" charset="0"/>
            </a:rPr>
            <a:t>Стабильно высокое качество знаний учащихся по биологии при 100% успеваемости</a:t>
          </a:r>
          <a:endParaRPr lang="ru-RU" sz="2400" b="1" dirty="0">
            <a:latin typeface="Monotype Corsiva" pitchFamily="66" charset="0"/>
          </a:endParaRPr>
        </a:p>
      </dgm:t>
    </dgm:pt>
    <dgm:pt modelId="{1F2A05FC-9F53-4099-8259-8752E4377B62}" type="parTrans" cxnId="{8841EDC7-9A50-4286-AF4C-80C8ECC30609}">
      <dgm:prSet/>
      <dgm:spPr/>
      <dgm:t>
        <a:bodyPr/>
        <a:lstStyle/>
        <a:p>
          <a:endParaRPr lang="ru-RU"/>
        </a:p>
      </dgm:t>
    </dgm:pt>
    <dgm:pt modelId="{5CA4F8EF-E46F-42BB-B2DF-7B2A875C6004}" type="sibTrans" cxnId="{8841EDC7-9A50-4286-AF4C-80C8ECC30609}">
      <dgm:prSet/>
      <dgm:spPr/>
      <dgm:t>
        <a:bodyPr/>
        <a:lstStyle/>
        <a:p>
          <a:endParaRPr lang="ru-RU"/>
        </a:p>
      </dgm:t>
    </dgm:pt>
    <dgm:pt modelId="{38886235-403D-4249-860E-464406614F93}">
      <dgm:prSet phldrT="[Текст]" custT="1"/>
      <dgm:spPr/>
      <dgm:t>
        <a:bodyPr/>
        <a:lstStyle/>
        <a:p>
          <a:r>
            <a:rPr lang="ru-RU" sz="2400" b="1" dirty="0" smtClean="0">
              <a:latin typeface="Monotype Corsiva" pitchFamily="66" charset="0"/>
            </a:rPr>
            <a:t>Высокие показатели ВПР по биологии</a:t>
          </a:r>
          <a:endParaRPr lang="ru-RU" sz="2400" b="1" dirty="0">
            <a:latin typeface="Monotype Corsiva" pitchFamily="66" charset="0"/>
          </a:endParaRPr>
        </a:p>
      </dgm:t>
    </dgm:pt>
    <dgm:pt modelId="{31C140AC-0653-485B-BD0B-782406C80016}" type="parTrans" cxnId="{7E920CBC-ACB3-476B-9381-AE6089EBA65E}">
      <dgm:prSet/>
      <dgm:spPr/>
      <dgm:t>
        <a:bodyPr/>
        <a:lstStyle/>
        <a:p>
          <a:endParaRPr lang="ru-RU"/>
        </a:p>
      </dgm:t>
    </dgm:pt>
    <dgm:pt modelId="{1AFBAA01-F2DC-462C-B3B2-713E7B9B161A}" type="sibTrans" cxnId="{7E920CBC-ACB3-476B-9381-AE6089EBA65E}">
      <dgm:prSet/>
      <dgm:spPr/>
      <dgm:t>
        <a:bodyPr/>
        <a:lstStyle/>
        <a:p>
          <a:endParaRPr lang="ru-RU"/>
        </a:p>
      </dgm:t>
    </dgm:pt>
    <dgm:pt modelId="{0AAAFFCD-9108-455C-A97A-250DCA8F4E9D}">
      <dgm:prSet custT="1"/>
      <dgm:spPr/>
      <dgm:t>
        <a:bodyPr/>
        <a:lstStyle/>
        <a:p>
          <a:r>
            <a:rPr lang="ru-RU" sz="2400" b="1" dirty="0" smtClean="0">
              <a:latin typeface="Monotype Corsiva" pitchFamily="66" charset="0"/>
            </a:rPr>
            <a:t>Выбор учащимися предмета биологии для сдачи </a:t>
          </a:r>
          <a:r>
            <a:rPr lang="ru-RU" sz="2400" b="1" dirty="0" smtClean="0">
              <a:latin typeface="Monotype Corsiva" pitchFamily="66" charset="0"/>
            </a:rPr>
            <a:t>ЕГЭ</a:t>
          </a:r>
          <a:endParaRPr lang="ru-RU" sz="2400" b="1" dirty="0">
            <a:latin typeface="Monotype Corsiva" pitchFamily="66" charset="0"/>
          </a:endParaRPr>
        </a:p>
      </dgm:t>
    </dgm:pt>
    <dgm:pt modelId="{DF8282C1-9A64-4AFE-9E1D-9DCB3F9383A8}" type="parTrans" cxnId="{DE9F7D92-C9A2-497E-A58A-C45E37400B8B}">
      <dgm:prSet/>
      <dgm:spPr/>
      <dgm:t>
        <a:bodyPr/>
        <a:lstStyle/>
        <a:p>
          <a:endParaRPr lang="ru-RU"/>
        </a:p>
      </dgm:t>
    </dgm:pt>
    <dgm:pt modelId="{398DD3AA-9CF1-4C0F-958D-E9D0F6705020}" type="sibTrans" cxnId="{DE9F7D92-C9A2-497E-A58A-C45E37400B8B}">
      <dgm:prSet/>
      <dgm:spPr/>
      <dgm:t>
        <a:bodyPr/>
        <a:lstStyle/>
        <a:p>
          <a:endParaRPr lang="ru-RU"/>
        </a:p>
      </dgm:t>
    </dgm:pt>
    <dgm:pt modelId="{F36D58CB-F3BA-4A8E-9AEB-4FE6E6870060}">
      <dgm:prSet custT="1"/>
      <dgm:spPr/>
      <dgm:t>
        <a:bodyPr/>
        <a:lstStyle/>
        <a:p>
          <a:r>
            <a:rPr lang="ru-RU" sz="2400" b="1" dirty="0" smtClean="0">
              <a:latin typeface="Monotype Corsiva" pitchFamily="66" charset="0"/>
            </a:rPr>
            <a:t>Наличие призеров и победителей олимпиад и конкурсов  различного уровня</a:t>
          </a:r>
          <a:endParaRPr lang="ru-RU" sz="2400" b="1" dirty="0">
            <a:latin typeface="Monotype Corsiva" pitchFamily="66" charset="0"/>
          </a:endParaRPr>
        </a:p>
      </dgm:t>
    </dgm:pt>
    <dgm:pt modelId="{3F9D9985-1453-4D67-AB7C-D6BD1CFE7D76}" type="parTrans" cxnId="{A697DFA5-1E1A-457D-9AF3-10A5AF125431}">
      <dgm:prSet/>
      <dgm:spPr/>
      <dgm:t>
        <a:bodyPr/>
        <a:lstStyle/>
        <a:p>
          <a:endParaRPr lang="ru-RU"/>
        </a:p>
      </dgm:t>
    </dgm:pt>
    <dgm:pt modelId="{6242D7D4-693E-41F5-8E96-A0048088D0F4}" type="sibTrans" cxnId="{A697DFA5-1E1A-457D-9AF3-10A5AF125431}">
      <dgm:prSet/>
      <dgm:spPr/>
      <dgm:t>
        <a:bodyPr/>
        <a:lstStyle/>
        <a:p>
          <a:endParaRPr lang="ru-RU"/>
        </a:p>
      </dgm:t>
    </dgm:pt>
    <dgm:pt modelId="{479EA0CF-1030-444C-90C8-363B29776595}" type="pres">
      <dgm:prSet presAssocID="{E3DE7015-75F9-4ABC-8C71-E162E42698EF}" presName="arrowDiagram" presStyleCnt="0">
        <dgm:presLayoutVars>
          <dgm:chMax val="5"/>
          <dgm:dir/>
          <dgm:resizeHandles val="exact"/>
        </dgm:presLayoutVars>
      </dgm:prSet>
      <dgm:spPr/>
    </dgm:pt>
    <dgm:pt modelId="{BA850EB0-127A-4923-85C5-4FA3A931979F}" type="pres">
      <dgm:prSet presAssocID="{E3DE7015-75F9-4ABC-8C71-E162E42698EF}" presName="arrow" presStyleLbl="bgShp" presStyleIdx="0" presStyleCnt="1" custAng="21317915" custScaleY="65455" custLinFactNeighborX="-964" custLinFactNeighborY="1284"/>
      <dgm:spPr/>
    </dgm:pt>
    <dgm:pt modelId="{8AD8B3AD-4322-4037-BB71-7B8E2D83F452}" type="pres">
      <dgm:prSet presAssocID="{E3DE7015-75F9-4ABC-8C71-E162E42698EF}" presName="arrowDiagram5" presStyleCnt="0"/>
      <dgm:spPr/>
    </dgm:pt>
    <dgm:pt modelId="{D4DFDADE-0088-43E1-A1A5-5E10629A4F4A}" type="pres">
      <dgm:prSet presAssocID="{3C80AF5B-5C85-4371-B73A-6C9F78A1DE03}" presName="bullet5a" presStyleLbl="node1" presStyleIdx="0" presStyleCnt="5"/>
      <dgm:spPr>
        <a:ln>
          <a:solidFill>
            <a:srgbClr val="FFC000"/>
          </a:solidFill>
        </a:ln>
      </dgm:spPr>
    </dgm:pt>
    <dgm:pt modelId="{517D5CAD-B35D-4A18-99D3-D7935F41E056}" type="pres">
      <dgm:prSet presAssocID="{3C80AF5B-5C85-4371-B73A-6C9F78A1DE03}" presName="textBox5a" presStyleLbl="revTx" presStyleIdx="0" presStyleCnt="5" custScaleX="132865" custScaleY="193492" custLinFactX="26290" custLinFactNeighborX="100000" custLinFactNeighborY="-18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4E9DAB-1456-4C4B-A331-1D90827A5FF3}" type="pres">
      <dgm:prSet presAssocID="{6E5C23F2-0029-45AC-8554-82737EDC5089}" presName="bullet5b" presStyleLbl="node1" presStyleIdx="1" presStyleCnt="5"/>
      <dgm:spPr>
        <a:ln>
          <a:solidFill>
            <a:srgbClr val="FFC000"/>
          </a:solidFill>
        </a:ln>
      </dgm:spPr>
    </dgm:pt>
    <dgm:pt modelId="{805AD9E6-E9DF-4DAE-84BE-46213972F11F}" type="pres">
      <dgm:prSet presAssocID="{6E5C23F2-0029-45AC-8554-82737EDC5089}" presName="textBox5b" presStyleLbl="revTx" presStyleIdx="1" presStyleCnt="5" custScaleX="132810" custLinFactX="23937" custLinFactNeighborX="100000" custLinFactNeighborY="-26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D1D4E9-1BD2-43C4-98BD-FFC6D465F2B1}" type="pres">
      <dgm:prSet presAssocID="{38886235-403D-4249-860E-464406614F93}" presName="bullet5c" presStyleLbl="node1" presStyleIdx="2" presStyleCnt="5"/>
      <dgm:spPr>
        <a:ln>
          <a:solidFill>
            <a:srgbClr val="FFC000"/>
          </a:solidFill>
        </a:ln>
      </dgm:spPr>
    </dgm:pt>
    <dgm:pt modelId="{A9341D8E-BED2-4579-9C23-D23BB97F900F}" type="pres">
      <dgm:prSet presAssocID="{38886235-403D-4249-860E-464406614F93}" presName="textBox5c" presStyleLbl="revTx" presStyleIdx="2" presStyleCnt="5" custScaleY="38628" custLinFactX="-81641" custLinFactNeighborX="-100000" custLinFactNeighborY="32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20915-A9B3-44CE-A814-85617D64249A}" type="pres">
      <dgm:prSet presAssocID="{0AAAFFCD-9108-455C-A97A-250DCA8F4E9D}" presName="bullet5d" presStyleLbl="node1" presStyleIdx="3" presStyleCnt="5"/>
      <dgm:spPr>
        <a:ln>
          <a:solidFill>
            <a:srgbClr val="FFC000"/>
          </a:solidFill>
        </a:ln>
      </dgm:spPr>
    </dgm:pt>
    <dgm:pt modelId="{A7525014-F179-4C20-9319-0124E3843125}" type="pres">
      <dgm:prSet presAssocID="{0AAAFFCD-9108-455C-A97A-250DCA8F4E9D}" presName="textBox5d" presStyleLbl="revTx" presStyleIdx="3" presStyleCnt="5" custLinFactX="159" custLinFactNeighborX="100000" custLinFactNeighborY="-3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F28DE-3BD9-47B9-A939-D7B371DC6404}" type="pres">
      <dgm:prSet presAssocID="{F36D58CB-F3BA-4A8E-9AEB-4FE6E6870060}" presName="bullet5e" presStyleLbl="node1" presStyleIdx="4" presStyleCnt="5"/>
      <dgm:spPr>
        <a:ln>
          <a:solidFill>
            <a:srgbClr val="FFC000"/>
          </a:solidFill>
        </a:ln>
      </dgm:spPr>
    </dgm:pt>
    <dgm:pt modelId="{5696EB06-E670-4FAA-AE19-36451973A586}" type="pres">
      <dgm:prSet presAssocID="{F36D58CB-F3BA-4A8E-9AEB-4FE6E6870060}" presName="textBox5e" presStyleLbl="revTx" presStyleIdx="4" presStyleCnt="5" custLinFactX="-1392" custLinFactNeighborX="-100000" custLinFactNeighborY="11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54828C-1640-49C6-9029-C38DDFC36177}" type="presOf" srcId="{38886235-403D-4249-860E-464406614F93}" destId="{A9341D8E-BED2-4579-9C23-D23BB97F900F}" srcOrd="0" destOrd="0" presId="urn:microsoft.com/office/officeart/2005/8/layout/arrow2"/>
    <dgm:cxn modelId="{A697DFA5-1E1A-457D-9AF3-10A5AF125431}" srcId="{E3DE7015-75F9-4ABC-8C71-E162E42698EF}" destId="{F36D58CB-F3BA-4A8E-9AEB-4FE6E6870060}" srcOrd="4" destOrd="0" parTransId="{3F9D9985-1453-4D67-AB7C-D6BD1CFE7D76}" sibTransId="{6242D7D4-693E-41F5-8E96-A0048088D0F4}"/>
    <dgm:cxn modelId="{E1ED2C57-3606-4012-BF86-C45596808C1D}" type="presOf" srcId="{6E5C23F2-0029-45AC-8554-82737EDC5089}" destId="{805AD9E6-E9DF-4DAE-84BE-46213972F11F}" srcOrd="0" destOrd="0" presId="urn:microsoft.com/office/officeart/2005/8/layout/arrow2"/>
    <dgm:cxn modelId="{116A1675-7472-468C-9DEE-121B73AB4392}" type="presOf" srcId="{E3DE7015-75F9-4ABC-8C71-E162E42698EF}" destId="{479EA0CF-1030-444C-90C8-363B29776595}" srcOrd="0" destOrd="0" presId="urn:microsoft.com/office/officeart/2005/8/layout/arrow2"/>
    <dgm:cxn modelId="{FC12622A-10CB-4C41-A979-806D92290211}" srcId="{E3DE7015-75F9-4ABC-8C71-E162E42698EF}" destId="{3C80AF5B-5C85-4371-B73A-6C9F78A1DE03}" srcOrd="0" destOrd="0" parTransId="{818E6C8F-8BCF-49F8-A29C-FEC3C7EDA35D}" sibTransId="{233C0233-FE78-4008-9345-5E6585885F52}"/>
    <dgm:cxn modelId="{DE9F7D92-C9A2-497E-A58A-C45E37400B8B}" srcId="{E3DE7015-75F9-4ABC-8C71-E162E42698EF}" destId="{0AAAFFCD-9108-455C-A97A-250DCA8F4E9D}" srcOrd="3" destOrd="0" parTransId="{DF8282C1-9A64-4AFE-9E1D-9DCB3F9383A8}" sibTransId="{398DD3AA-9CF1-4C0F-958D-E9D0F6705020}"/>
    <dgm:cxn modelId="{AAD339FD-0258-4931-BBE2-29EFCA4218AA}" type="presOf" srcId="{F36D58CB-F3BA-4A8E-9AEB-4FE6E6870060}" destId="{5696EB06-E670-4FAA-AE19-36451973A586}" srcOrd="0" destOrd="0" presId="urn:microsoft.com/office/officeart/2005/8/layout/arrow2"/>
    <dgm:cxn modelId="{A9C20E67-1C97-4AD9-A8B3-3432A1D0BDEE}" type="presOf" srcId="{0AAAFFCD-9108-455C-A97A-250DCA8F4E9D}" destId="{A7525014-F179-4C20-9319-0124E3843125}" srcOrd="0" destOrd="0" presId="urn:microsoft.com/office/officeart/2005/8/layout/arrow2"/>
    <dgm:cxn modelId="{8841EDC7-9A50-4286-AF4C-80C8ECC30609}" srcId="{E3DE7015-75F9-4ABC-8C71-E162E42698EF}" destId="{6E5C23F2-0029-45AC-8554-82737EDC5089}" srcOrd="1" destOrd="0" parTransId="{1F2A05FC-9F53-4099-8259-8752E4377B62}" sibTransId="{5CA4F8EF-E46F-42BB-B2DF-7B2A875C6004}"/>
    <dgm:cxn modelId="{7E920CBC-ACB3-476B-9381-AE6089EBA65E}" srcId="{E3DE7015-75F9-4ABC-8C71-E162E42698EF}" destId="{38886235-403D-4249-860E-464406614F93}" srcOrd="2" destOrd="0" parTransId="{31C140AC-0653-485B-BD0B-782406C80016}" sibTransId="{1AFBAA01-F2DC-462C-B3B2-713E7B9B161A}"/>
    <dgm:cxn modelId="{55440A31-5A33-44EA-88A8-07E9B76D12E4}" type="presOf" srcId="{3C80AF5B-5C85-4371-B73A-6C9F78A1DE03}" destId="{517D5CAD-B35D-4A18-99D3-D7935F41E056}" srcOrd="0" destOrd="0" presId="urn:microsoft.com/office/officeart/2005/8/layout/arrow2"/>
    <dgm:cxn modelId="{1F659608-7D30-4F8E-ABF9-C4713CFFE7EE}" type="presParOf" srcId="{479EA0CF-1030-444C-90C8-363B29776595}" destId="{BA850EB0-127A-4923-85C5-4FA3A931979F}" srcOrd="0" destOrd="0" presId="urn:microsoft.com/office/officeart/2005/8/layout/arrow2"/>
    <dgm:cxn modelId="{A7F83AEA-B912-484D-90EB-009609E2F5EF}" type="presParOf" srcId="{479EA0CF-1030-444C-90C8-363B29776595}" destId="{8AD8B3AD-4322-4037-BB71-7B8E2D83F452}" srcOrd="1" destOrd="0" presId="urn:microsoft.com/office/officeart/2005/8/layout/arrow2"/>
    <dgm:cxn modelId="{967DBA9F-0A17-448A-87F2-02BB3C2B833E}" type="presParOf" srcId="{8AD8B3AD-4322-4037-BB71-7B8E2D83F452}" destId="{D4DFDADE-0088-43E1-A1A5-5E10629A4F4A}" srcOrd="0" destOrd="0" presId="urn:microsoft.com/office/officeart/2005/8/layout/arrow2"/>
    <dgm:cxn modelId="{37803320-5D69-4D91-AF9F-FC7FEAA987E9}" type="presParOf" srcId="{8AD8B3AD-4322-4037-BB71-7B8E2D83F452}" destId="{517D5CAD-B35D-4A18-99D3-D7935F41E056}" srcOrd="1" destOrd="0" presId="urn:microsoft.com/office/officeart/2005/8/layout/arrow2"/>
    <dgm:cxn modelId="{ED3AE3EC-4789-411F-A13A-F354E94FBB9F}" type="presParOf" srcId="{8AD8B3AD-4322-4037-BB71-7B8E2D83F452}" destId="{784E9DAB-1456-4C4B-A331-1D90827A5FF3}" srcOrd="2" destOrd="0" presId="urn:microsoft.com/office/officeart/2005/8/layout/arrow2"/>
    <dgm:cxn modelId="{994BDFBC-2D04-4BF3-A272-1FC6192E26B0}" type="presParOf" srcId="{8AD8B3AD-4322-4037-BB71-7B8E2D83F452}" destId="{805AD9E6-E9DF-4DAE-84BE-46213972F11F}" srcOrd="3" destOrd="0" presId="urn:microsoft.com/office/officeart/2005/8/layout/arrow2"/>
    <dgm:cxn modelId="{BAB8F2E0-C918-4346-96FD-77E469D436F7}" type="presParOf" srcId="{8AD8B3AD-4322-4037-BB71-7B8E2D83F452}" destId="{5DD1D4E9-1BD2-43C4-98BD-FFC6D465F2B1}" srcOrd="4" destOrd="0" presId="urn:microsoft.com/office/officeart/2005/8/layout/arrow2"/>
    <dgm:cxn modelId="{8778281D-FE2F-4C8E-8EE1-34956099D877}" type="presParOf" srcId="{8AD8B3AD-4322-4037-BB71-7B8E2D83F452}" destId="{A9341D8E-BED2-4579-9C23-D23BB97F900F}" srcOrd="5" destOrd="0" presId="urn:microsoft.com/office/officeart/2005/8/layout/arrow2"/>
    <dgm:cxn modelId="{A4FC35C3-2B73-4114-A3E7-1C0FD154EC8B}" type="presParOf" srcId="{8AD8B3AD-4322-4037-BB71-7B8E2D83F452}" destId="{77F20915-A9B3-44CE-A814-85617D64249A}" srcOrd="6" destOrd="0" presId="urn:microsoft.com/office/officeart/2005/8/layout/arrow2"/>
    <dgm:cxn modelId="{51D8F016-B8BF-47D9-970D-6BAB80225E17}" type="presParOf" srcId="{8AD8B3AD-4322-4037-BB71-7B8E2D83F452}" destId="{A7525014-F179-4C20-9319-0124E3843125}" srcOrd="7" destOrd="0" presId="urn:microsoft.com/office/officeart/2005/8/layout/arrow2"/>
    <dgm:cxn modelId="{4666AC60-58AD-4727-A93D-3C09D6A5DF11}" type="presParOf" srcId="{8AD8B3AD-4322-4037-BB71-7B8E2D83F452}" destId="{05AF28DE-3BD9-47B9-A939-D7B371DC6404}" srcOrd="8" destOrd="0" presId="urn:microsoft.com/office/officeart/2005/8/layout/arrow2"/>
    <dgm:cxn modelId="{3FE1D220-0292-4EE7-BA1F-61414F093BF8}" type="presParOf" srcId="{8AD8B3AD-4322-4037-BB71-7B8E2D83F452}" destId="{5696EB06-E670-4FAA-AE19-36451973A586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6DA94-1AEA-4DC5-81FA-783398770EDA}">
      <dsp:nvSpPr>
        <dsp:cNvPr id="0" name=""/>
        <dsp:cNvSpPr/>
      </dsp:nvSpPr>
      <dsp:spPr>
        <a:xfrm>
          <a:off x="1179835" y="368"/>
          <a:ext cx="5509479" cy="100973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30000"/>
                <a:satMod val="250000"/>
              </a:schemeClr>
            </a:gs>
            <a:gs pos="72000">
              <a:schemeClr val="accent4">
                <a:tint val="75000"/>
                <a:satMod val="210000"/>
              </a:schemeClr>
            </a:gs>
            <a:gs pos="100000">
              <a:schemeClr val="accent4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Antikvar Shadow" pitchFamily="34" charset="0"/>
            </a:rPr>
            <a:t>Алгоритм деятельности при проблемном обучении:</a:t>
          </a:r>
          <a:endParaRPr lang="ru-RU" sz="3200" b="1" kern="1200" dirty="0">
            <a:solidFill>
              <a:schemeClr val="tx1"/>
            </a:solidFill>
            <a:latin typeface="Antikvar Shadow" pitchFamily="34" charset="0"/>
          </a:endParaRPr>
        </a:p>
      </dsp:txBody>
      <dsp:txXfrm>
        <a:off x="1209409" y="29942"/>
        <a:ext cx="5450331" cy="950590"/>
      </dsp:txXfrm>
    </dsp:sp>
    <dsp:sp modelId="{A7577D5E-C4B1-40A9-99BB-EFD4393C87AF}">
      <dsp:nvSpPr>
        <dsp:cNvPr id="0" name=""/>
        <dsp:cNvSpPr/>
      </dsp:nvSpPr>
      <dsp:spPr>
        <a:xfrm>
          <a:off x="1730783" y="1010106"/>
          <a:ext cx="549707" cy="969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561"/>
              </a:lnTo>
              <a:lnTo>
                <a:pt x="549707" y="9695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7486B-4153-46C3-933C-FDB2441D1518}">
      <dsp:nvSpPr>
        <dsp:cNvPr id="0" name=""/>
        <dsp:cNvSpPr/>
      </dsp:nvSpPr>
      <dsp:spPr>
        <a:xfrm>
          <a:off x="2280490" y="1422750"/>
          <a:ext cx="5295457" cy="11138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2700" prstMaterial="matte">
          <a:bevelT w="60000" h="50800"/>
          <a:contourClr>
            <a:schemeClr val="accent3">
              <a:shade val="60000"/>
              <a:satMod val="11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1"/>
              </a:solidFill>
              <a:latin typeface="Calligraph" pitchFamily="2" charset="0"/>
            </a:rPr>
            <a:t>Постановка проблемного вопроса</a:t>
          </a:r>
          <a:endParaRPr lang="ru-RU" sz="4400" kern="1200" dirty="0">
            <a:solidFill>
              <a:schemeClr val="bg1"/>
            </a:solidFill>
            <a:latin typeface="Calligraph" pitchFamily="2" charset="0"/>
          </a:endParaRPr>
        </a:p>
      </dsp:txBody>
      <dsp:txXfrm>
        <a:off x="2313113" y="1455373"/>
        <a:ext cx="5230211" cy="1048588"/>
      </dsp:txXfrm>
    </dsp:sp>
    <dsp:sp modelId="{17F810D1-9999-45D7-A5B7-A2B020195E7B}">
      <dsp:nvSpPr>
        <dsp:cNvPr id="0" name=""/>
        <dsp:cNvSpPr/>
      </dsp:nvSpPr>
      <dsp:spPr>
        <a:xfrm>
          <a:off x="1730783" y="1010106"/>
          <a:ext cx="528806" cy="2602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2171"/>
              </a:lnTo>
              <a:lnTo>
                <a:pt x="528806" y="2602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307EC-01E2-4EB8-AF62-33FFBF5C45BD}">
      <dsp:nvSpPr>
        <dsp:cNvPr id="0" name=""/>
        <dsp:cNvSpPr/>
      </dsp:nvSpPr>
      <dsp:spPr>
        <a:xfrm>
          <a:off x="2259590" y="3094491"/>
          <a:ext cx="5332731" cy="103557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2700" prstMaterial="matte">
          <a:bevelT w="60000" h="50800"/>
          <a:contourClr>
            <a:schemeClr val="accent3">
              <a:shade val="60000"/>
              <a:satMod val="11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1"/>
              </a:solidFill>
              <a:latin typeface="Calligraph" pitchFamily="2" charset="0"/>
            </a:rPr>
            <a:t>Поиск</a:t>
          </a:r>
          <a:r>
            <a:rPr lang="ru-RU" sz="4400" kern="1200" dirty="0" smtClean="0">
              <a:latin typeface="Calligraph" pitchFamily="2" charset="0"/>
            </a:rPr>
            <a:t> </a:t>
          </a:r>
          <a:r>
            <a:rPr lang="ru-RU" sz="4400" kern="1200" dirty="0" smtClean="0">
              <a:solidFill>
                <a:schemeClr val="bg1"/>
              </a:solidFill>
              <a:latin typeface="Calligraph" pitchFamily="2" charset="0"/>
            </a:rPr>
            <a:t>решения</a:t>
          </a:r>
          <a:endParaRPr lang="ru-RU" sz="4400" kern="1200" dirty="0">
            <a:solidFill>
              <a:schemeClr val="bg1"/>
            </a:solidFill>
            <a:latin typeface="Calligraph" pitchFamily="2" charset="0"/>
          </a:endParaRPr>
        </a:p>
      </dsp:txBody>
      <dsp:txXfrm>
        <a:off x="2289921" y="3124822"/>
        <a:ext cx="5272069" cy="974911"/>
      </dsp:txXfrm>
    </dsp:sp>
    <dsp:sp modelId="{D80E75D7-5163-448A-9355-2DCD5DA84679}">
      <dsp:nvSpPr>
        <dsp:cNvPr id="0" name=""/>
        <dsp:cNvSpPr/>
      </dsp:nvSpPr>
      <dsp:spPr>
        <a:xfrm>
          <a:off x="1730783" y="1010106"/>
          <a:ext cx="550947" cy="4176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6579"/>
              </a:lnTo>
              <a:lnTo>
                <a:pt x="550947" y="41765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EC6D1-5EC4-4549-9602-05B904F3EC3C}">
      <dsp:nvSpPr>
        <dsp:cNvPr id="0" name=""/>
        <dsp:cNvSpPr/>
      </dsp:nvSpPr>
      <dsp:spPr>
        <a:xfrm>
          <a:off x="2281731" y="4613101"/>
          <a:ext cx="5468151" cy="114717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2700" prstMaterial="matte">
          <a:bevelT w="60000" h="50800"/>
          <a:contourClr>
            <a:schemeClr val="accent3">
              <a:shade val="60000"/>
              <a:satMod val="11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1"/>
              </a:solidFill>
              <a:latin typeface="Calligraph" pitchFamily="2" charset="0"/>
            </a:rPr>
            <a:t>Анализ фактов и формулирование выводов</a:t>
          </a:r>
          <a:endParaRPr lang="ru-RU" sz="4400" kern="1200" dirty="0">
            <a:solidFill>
              <a:schemeClr val="bg1"/>
            </a:solidFill>
            <a:latin typeface="Calligraph" pitchFamily="2" charset="0"/>
          </a:endParaRPr>
        </a:p>
      </dsp:txBody>
      <dsp:txXfrm>
        <a:off x="2315330" y="4646700"/>
        <a:ext cx="5400953" cy="10799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50EB0-127A-4923-85C5-4FA3A931979F}">
      <dsp:nvSpPr>
        <dsp:cNvPr id="0" name=""/>
        <dsp:cNvSpPr/>
      </dsp:nvSpPr>
      <dsp:spPr>
        <a:xfrm rot="21317915">
          <a:off x="128341" y="231737"/>
          <a:ext cx="8509036" cy="3480993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4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4DFDADE-0088-43E1-A1A5-5E10629A4F4A}">
      <dsp:nvSpPr>
        <dsp:cNvPr id="0" name=""/>
        <dsp:cNvSpPr/>
      </dsp:nvSpPr>
      <dsp:spPr>
        <a:xfrm>
          <a:off x="1048480" y="3199449"/>
          <a:ext cx="195707" cy="19570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rgbClr val="FFC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7D5CAD-B35D-4A18-99D3-D7935F41E056}">
      <dsp:nvSpPr>
        <dsp:cNvPr id="0" name=""/>
        <dsp:cNvSpPr/>
      </dsp:nvSpPr>
      <dsp:spPr>
        <a:xfrm>
          <a:off x="2370898" y="2465207"/>
          <a:ext cx="1481024" cy="2449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70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Monotype Corsiva" pitchFamily="66" charset="0"/>
            </a:rPr>
            <a:t>Высокий уровень учебной мотивации к изучению биологии</a:t>
          </a:r>
          <a:endParaRPr lang="ru-RU" sz="2400" b="1" kern="1200" dirty="0">
            <a:latin typeface="Monotype Corsiva" pitchFamily="66" charset="0"/>
          </a:endParaRPr>
        </a:p>
      </dsp:txBody>
      <dsp:txXfrm>
        <a:off x="2370898" y="2465207"/>
        <a:ext cx="1481024" cy="2449065"/>
      </dsp:txXfrm>
    </dsp:sp>
    <dsp:sp modelId="{784E9DAB-1456-4C4B-A331-1D90827A5FF3}">
      <dsp:nvSpPr>
        <dsp:cNvPr id="0" name=""/>
        <dsp:cNvSpPr/>
      </dsp:nvSpPr>
      <dsp:spPr>
        <a:xfrm>
          <a:off x="2107855" y="2181556"/>
          <a:ext cx="306325" cy="3063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rgbClr val="FFC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5AD9E6-E9DF-4DAE-84BE-46213972F11F}">
      <dsp:nvSpPr>
        <dsp:cNvPr id="0" name=""/>
        <dsp:cNvSpPr/>
      </dsp:nvSpPr>
      <dsp:spPr>
        <a:xfrm>
          <a:off x="3779908" y="1745131"/>
          <a:ext cx="1875941" cy="2228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315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Monotype Corsiva" pitchFamily="66" charset="0"/>
            </a:rPr>
            <a:t>Стабильно высокое качество знаний учащихся по биологии при 100% успеваемости</a:t>
          </a:r>
          <a:endParaRPr lang="ru-RU" sz="2400" b="1" kern="1200" dirty="0">
            <a:latin typeface="Monotype Corsiva" pitchFamily="66" charset="0"/>
          </a:endParaRPr>
        </a:p>
      </dsp:txBody>
      <dsp:txXfrm>
        <a:off x="3779908" y="1745131"/>
        <a:ext cx="1875941" cy="2228304"/>
      </dsp:txXfrm>
    </dsp:sp>
    <dsp:sp modelId="{5DD1D4E9-1BD2-43C4-98BD-FFC6D465F2B1}">
      <dsp:nvSpPr>
        <dsp:cNvPr id="0" name=""/>
        <dsp:cNvSpPr/>
      </dsp:nvSpPr>
      <dsp:spPr>
        <a:xfrm>
          <a:off x="3469301" y="1370006"/>
          <a:ext cx="408433" cy="4084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rgbClr val="FFC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341D8E-BED2-4579-9C23-D23BB97F900F}">
      <dsp:nvSpPr>
        <dsp:cNvPr id="0" name=""/>
        <dsp:cNvSpPr/>
      </dsp:nvSpPr>
      <dsp:spPr>
        <a:xfrm>
          <a:off x="690529" y="3460783"/>
          <a:ext cx="1642244" cy="11545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642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Monotype Corsiva" pitchFamily="66" charset="0"/>
            </a:rPr>
            <a:t>Высокие показатели ВПР по биологии</a:t>
          </a:r>
          <a:endParaRPr lang="ru-RU" sz="2400" b="1" kern="1200" dirty="0">
            <a:latin typeface="Monotype Corsiva" pitchFamily="66" charset="0"/>
          </a:endParaRPr>
        </a:p>
      </dsp:txBody>
      <dsp:txXfrm>
        <a:off x="690529" y="3460783"/>
        <a:ext cx="1642244" cy="1154513"/>
      </dsp:txXfrm>
    </dsp:sp>
    <dsp:sp modelId="{77F20915-A9B3-44CE-A814-85617D64249A}">
      <dsp:nvSpPr>
        <dsp:cNvPr id="0" name=""/>
        <dsp:cNvSpPr/>
      </dsp:nvSpPr>
      <dsp:spPr>
        <a:xfrm>
          <a:off x="5051982" y="736083"/>
          <a:ext cx="527560" cy="5275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rgbClr val="FFC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525014-F179-4C20-9319-0124E3843125}">
      <dsp:nvSpPr>
        <dsp:cNvPr id="0" name=""/>
        <dsp:cNvSpPr/>
      </dsp:nvSpPr>
      <dsp:spPr>
        <a:xfrm>
          <a:off x="7020275" y="881032"/>
          <a:ext cx="1701807" cy="3563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54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Monotype Corsiva" pitchFamily="66" charset="0"/>
            </a:rPr>
            <a:t>Выбор учащимися предмета биологии для сдачи ОГЭ</a:t>
          </a:r>
          <a:endParaRPr lang="ru-RU" sz="2400" b="1" kern="1200" dirty="0">
            <a:latin typeface="Monotype Corsiva" pitchFamily="66" charset="0"/>
          </a:endParaRPr>
        </a:p>
      </dsp:txBody>
      <dsp:txXfrm>
        <a:off x="7020275" y="881032"/>
        <a:ext cx="1701807" cy="3563159"/>
      </dsp:txXfrm>
    </dsp:sp>
    <dsp:sp modelId="{05AF28DE-3BD9-47B9-A939-D7B371DC6404}">
      <dsp:nvSpPr>
        <dsp:cNvPr id="0" name=""/>
        <dsp:cNvSpPr/>
      </dsp:nvSpPr>
      <dsp:spPr>
        <a:xfrm>
          <a:off x="6681463" y="312759"/>
          <a:ext cx="672213" cy="6722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rgbClr val="FFC000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96EB06-E670-4FAA-AE19-36451973A586}">
      <dsp:nvSpPr>
        <dsp:cNvPr id="0" name=""/>
        <dsp:cNvSpPr/>
      </dsp:nvSpPr>
      <dsp:spPr>
        <a:xfrm>
          <a:off x="5292073" y="1097076"/>
          <a:ext cx="1701807" cy="3914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19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Monotype Corsiva" pitchFamily="66" charset="0"/>
            </a:rPr>
            <a:t>Наличие призеров и победителей олимпиад и конкурсов  различного уровня</a:t>
          </a:r>
          <a:endParaRPr lang="ru-RU" sz="2400" b="1" kern="1200" dirty="0">
            <a:latin typeface="Monotype Corsiva" pitchFamily="66" charset="0"/>
          </a:endParaRPr>
        </a:p>
      </dsp:txBody>
      <dsp:txXfrm>
        <a:off x="5292073" y="1097076"/>
        <a:ext cx="1701807" cy="3914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BA5C1-0A09-4987-B9E4-2B2CFF488FCD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BBB9E-FA6C-49DF-9685-2DB3EE4586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0270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29A5A-15FE-49E9-B7CE-2599217DCBBC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B3E21-971A-4B35-BA83-982B1723567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631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3EF253-747F-45A8-B4DD-0A3DB626CE36}" type="datetimeFigureOut">
              <a:rPr lang="ru-RU" smtClean="0"/>
              <a:pPr/>
              <a:t>24.09.2024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E847DA-04DA-4106-9C0A-FC1C8D65E6D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microsoft.com/office/2007/relationships/diagramDrawing" Target="../diagrams/drawing4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85786" y="3643314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Antikvar Shadow" pitchFamily="34" charset="0"/>
              </a:rPr>
              <a:t>Нерчук</a:t>
            </a:r>
            <a:r>
              <a:rPr lang="ru-RU" sz="3600" dirty="0" smtClean="0">
                <a:latin typeface="Antikvar Shadow" pitchFamily="34" charset="0"/>
              </a:rPr>
              <a:t> </a:t>
            </a:r>
            <a:r>
              <a:rPr lang="ru-RU" sz="3600" dirty="0" smtClean="0">
                <a:latin typeface="Antikvar Shadow" pitchFamily="34" charset="0"/>
              </a:rPr>
              <a:t>Юлия</a:t>
            </a:r>
            <a:r>
              <a:rPr lang="ru-RU" sz="3600" dirty="0" smtClean="0">
                <a:latin typeface="Antikvar Shadow" pitchFamily="34" charset="0"/>
              </a:rPr>
              <a:t> </a:t>
            </a:r>
            <a:r>
              <a:rPr lang="ru-RU" sz="3600" dirty="0" smtClean="0">
                <a:latin typeface="Antikvar Shadow" pitchFamily="34" charset="0"/>
              </a:rPr>
              <a:t>Константиновна</a:t>
            </a:r>
          </a:p>
          <a:p>
            <a:pPr algn="ctr"/>
            <a:r>
              <a:rPr lang="ru-RU" sz="3600" dirty="0" smtClean="0">
                <a:latin typeface="Antikvar Shadow" pitchFamily="34" charset="0"/>
              </a:rPr>
              <a:t>учитель биологии  </a:t>
            </a:r>
            <a:endParaRPr lang="ru-RU" sz="3600" dirty="0" smtClean="0">
              <a:latin typeface="Antikvar Shadow" pitchFamily="34" charset="0"/>
            </a:endParaRPr>
          </a:p>
          <a:p>
            <a:pPr algn="ctr"/>
            <a:r>
              <a:rPr lang="ru-RU" sz="3600" dirty="0" smtClean="0">
                <a:latin typeface="Antikvar Shadow" pitchFamily="34" charset="0"/>
              </a:rPr>
              <a:t>МБОУ  </a:t>
            </a:r>
            <a:r>
              <a:rPr lang="ru-RU" sz="3600" dirty="0" smtClean="0">
                <a:latin typeface="Antikvar Shadow" pitchFamily="34" charset="0"/>
              </a:rPr>
              <a:t>«СОШ  № 276»</a:t>
            </a:r>
            <a:endParaRPr lang="ru-RU" sz="3600" dirty="0">
              <a:latin typeface="Antikvar Shad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71480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ntikvar Shadow" pitchFamily="34" charset="0"/>
              </a:rPr>
              <a:t>Формы и методы организации работы при подготовке обучающихся к ЕГЭ по биологии</a:t>
            </a:r>
          </a:p>
          <a:p>
            <a:pPr algn="ctr"/>
            <a:endParaRPr lang="ru-RU" sz="3600" dirty="0" smtClean="0">
              <a:latin typeface="Antikvar Shad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ntikvar Shadow" pitchFamily="34" charset="0"/>
              </a:rPr>
              <a:t>Эффективность и результатив-ность представленной системы</a:t>
            </a:r>
            <a:endParaRPr lang="ru-RU" sz="4000" b="1" dirty="0">
              <a:latin typeface="Antikvar Shadow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4033603548"/>
              </p:ext>
            </p:extLst>
          </p:nvPr>
        </p:nvGraphicFramePr>
        <p:xfrm>
          <a:off x="0" y="1539852"/>
          <a:ext cx="8929718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0134" y="642918"/>
            <a:ext cx="72394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Antikvar Shadow" pitchFamily="34" charset="0"/>
              </a:rPr>
              <a:t>Мой  педагогический  девиз:</a:t>
            </a:r>
            <a:endParaRPr lang="ru-RU" sz="4000" b="1" dirty="0">
              <a:latin typeface="Antikvar Shad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285992"/>
            <a:ext cx="534759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Monotype Corsiva" pitchFamily="66" charset="0"/>
              </a:rPr>
              <a:t>« … дети не должны </a:t>
            </a:r>
            <a:r>
              <a:rPr lang="ru-RU" sz="2800" dirty="0" smtClean="0">
                <a:latin typeface="Monotype Corsiva" pitchFamily="66" charset="0"/>
              </a:rPr>
              <a:t>наполняться знаниями </a:t>
            </a:r>
            <a:r>
              <a:rPr lang="ru-RU" sz="2800" dirty="0" smtClean="0">
                <a:latin typeface="Monotype Corsiva" pitchFamily="66" charset="0"/>
              </a:rPr>
              <a:t>механически, мы должны научить их добывать знания, научить их учиться </a:t>
            </a:r>
            <a:r>
              <a:rPr lang="ru-RU" sz="2800" dirty="0" smtClean="0">
                <a:latin typeface="Monotype Corsiva" pitchFamily="66" charset="0"/>
              </a:rPr>
              <a:t>…»</a:t>
            </a:r>
          </a:p>
          <a:p>
            <a:pPr algn="just"/>
            <a:endParaRPr lang="ru-RU" sz="2800" dirty="0" smtClean="0">
              <a:latin typeface="Monotype Corsiva" pitchFamily="66" charset="0"/>
            </a:endParaRPr>
          </a:p>
          <a:p>
            <a:pPr algn="just"/>
            <a:r>
              <a:rPr lang="ru-RU" sz="3200" dirty="0">
                <a:latin typeface="Monotype Corsiva" pitchFamily="66" charset="0"/>
              </a:rPr>
              <a:t> </a:t>
            </a:r>
            <a:r>
              <a:rPr lang="ru-RU" sz="3200" dirty="0" smtClean="0">
                <a:latin typeface="Monotype Corsiva" pitchFamily="66" charset="0"/>
              </a:rPr>
              <a:t>                               В.В. Путин 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214282" y="332656"/>
          <a:ext cx="892971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71406" y="332656"/>
          <a:ext cx="8929718" cy="6382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scale_120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1928802"/>
            <a:ext cx="3071834" cy="2026557"/>
          </a:xfrm>
          <a:prstGeom prst="rect">
            <a:avLst/>
          </a:prstGeom>
        </p:spPr>
      </p:pic>
      <p:pic>
        <p:nvPicPr>
          <p:cNvPr id="4" name="Рисунок 3" descr="random-140331111347-phpapp02-thumbnail-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6182" y="4500570"/>
            <a:ext cx="3071834" cy="200026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214282" y="-71462"/>
          <a:ext cx="8715436" cy="671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студариум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60" y="3286124"/>
            <a:ext cx="1714512" cy="796236"/>
          </a:xfrm>
          <a:prstGeom prst="rect">
            <a:avLst/>
          </a:prstGeom>
        </p:spPr>
      </p:pic>
      <p:pic>
        <p:nvPicPr>
          <p:cNvPr id="4" name="Рисунок 3" descr="решу егэ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322" y="2071678"/>
            <a:ext cx="2071702" cy="597607"/>
          </a:xfrm>
          <a:prstGeom prst="rect">
            <a:avLst/>
          </a:prstGeom>
        </p:spPr>
      </p:pic>
      <p:pic>
        <p:nvPicPr>
          <p:cNvPr id="5" name="Рисунок 4" descr="биоробот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17131" y="4714884"/>
            <a:ext cx="883893" cy="643832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15206" y="5929330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285720" y="0"/>
          <a:ext cx="8715436" cy="671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33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1857364"/>
            <a:ext cx="1000132" cy="1333509"/>
          </a:xfrm>
          <a:prstGeom prst="rect">
            <a:avLst/>
          </a:prstGeom>
        </p:spPr>
      </p:pic>
      <p:pic>
        <p:nvPicPr>
          <p:cNvPr id="8" name="Рисунок 7" descr="677179777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18" y="3071810"/>
            <a:ext cx="1125149" cy="1500198"/>
          </a:xfrm>
          <a:prstGeom prst="rect">
            <a:avLst/>
          </a:prstGeom>
        </p:spPr>
      </p:pic>
      <p:pic>
        <p:nvPicPr>
          <p:cNvPr id="9" name="Рисунок 8" descr="12221222_98837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86578" y="4286280"/>
            <a:ext cx="1003796" cy="1428736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42" y="5357826"/>
            <a:ext cx="1071552" cy="142873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285720" y="0"/>
          <a:ext cx="8715436" cy="671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71406" y="71414"/>
          <a:ext cx="8929750" cy="6786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4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3" y="142852"/>
            <a:ext cx="4304487" cy="2500329"/>
          </a:xfrm>
          <a:prstGeom prst="rect">
            <a:avLst/>
          </a:prstGeom>
        </p:spPr>
      </p:pic>
      <p:pic>
        <p:nvPicPr>
          <p:cNvPr id="4" name="Рисунок 3" descr="5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3598622"/>
            <a:ext cx="4286280" cy="2832378"/>
          </a:xfrm>
          <a:prstGeom prst="rect">
            <a:avLst/>
          </a:prstGeom>
        </p:spPr>
      </p:pic>
      <p:pic>
        <p:nvPicPr>
          <p:cNvPr id="5" name="Рисунок 4" descr="6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1458" y="142851"/>
            <a:ext cx="3935384" cy="2500331"/>
          </a:xfrm>
          <a:prstGeom prst="rect">
            <a:avLst/>
          </a:prstGeom>
        </p:spPr>
      </p:pic>
      <p:pic>
        <p:nvPicPr>
          <p:cNvPr id="6" name="Рисунок 5" descr="7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9190" y="3643314"/>
            <a:ext cx="3857652" cy="278608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35202525"/>
              </p:ext>
            </p:extLst>
          </p:nvPr>
        </p:nvGraphicFramePr>
        <p:xfrm>
          <a:off x="71406" y="71414"/>
          <a:ext cx="8929750" cy="6786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44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06" y="142852"/>
            <a:ext cx="4321693" cy="3357586"/>
          </a:xfrm>
          <a:prstGeom prst="rect">
            <a:avLst/>
          </a:prstGeom>
        </p:spPr>
      </p:pic>
      <p:pic>
        <p:nvPicPr>
          <p:cNvPr id="8" name="Рисунок 7" descr="55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2174" y="3571876"/>
            <a:ext cx="2924602" cy="3156209"/>
          </a:xfrm>
          <a:prstGeom prst="rect">
            <a:avLst/>
          </a:prstGeom>
        </p:spPr>
      </p:pic>
      <p:pic>
        <p:nvPicPr>
          <p:cNvPr id="9" name="Рисунок 8" descr="66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0562" y="108806"/>
            <a:ext cx="4473026" cy="3406381"/>
          </a:xfrm>
          <a:prstGeom prst="rect">
            <a:avLst/>
          </a:prstGeom>
        </p:spPr>
      </p:pic>
      <p:pic>
        <p:nvPicPr>
          <p:cNvPr id="10" name="Рисунок 9" descr="77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786" y="3571875"/>
            <a:ext cx="3357586" cy="313895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1067</TotalTime>
  <Words>175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Antikvar Shadow</vt:lpstr>
      <vt:lpstr>Monotype Corsiva</vt:lpstr>
      <vt:lpstr>Calligraph</vt:lpstr>
      <vt:lpstr>Times New Roman</vt:lpstr>
      <vt:lpstr>Wingdings 2</vt:lpstr>
      <vt:lpstr>Franklin Gothic Book</vt:lpstr>
      <vt:lpstr>Franklin Gothic Medium</vt:lpstr>
      <vt:lpstr>Calibri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Анжелика</dc:creator>
  <cp:lastModifiedBy>*</cp:lastModifiedBy>
  <cp:revision>99</cp:revision>
  <dcterms:created xsi:type="dcterms:W3CDTF">2019-01-07T18:19:35Z</dcterms:created>
  <dcterms:modified xsi:type="dcterms:W3CDTF">2024-09-24T14:18:22Z</dcterms:modified>
</cp:coreProperties>
</file>