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7" autoAdjust="0"/>
    <p:restoredTop sz="94629" autoAdjust="0"/>
  </p:normalViewPr>
  <p:slideViewPr>
    <p:cSldViewPr>
      <p:cViewPr>
        <p:scale>
          <a:sx n="50" d="100"/>
          <a:sy n="50" d="100"/>
        </p:scale>
        <p:origin x="-330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0.wdp"/><Relationship Id="rId4" Type="http://schemas.openxmlformats.org/officeDocument/2006/relationships/image" Target="../media/image20.jpe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4.jpeg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7.jpe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324492"/>
            <a:ext cx="87849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ЭТАП ВСЕРОССИЙСКОГО КОНКУРСА</a:t>
            </a:r>
          </a:p>
          <a:p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124707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7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89" y="1698680"/>
            <a:ext cx="6461913" cy="48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698680"/>
            <a:ext cx="2948144" cy="226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84" y="4229050"/>
            <a:ext cx="2880117" cy="215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94" y="1792375"/>
            <a:ext cx="2878558" cy="214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092160" cy="1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1792375"/>
            <a:ext cx="360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</a:t>
            </a:r>
          </a:p>
          <a:p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627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909"/>
            <a:ext cx="2555832" cy="19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8" y="4437112"/>
            <a:ext cx="2664296" cy="198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34" y="2143081"/>
            <a:ext cx="3072934" cy="22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1" y="514685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3764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76" y="467919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уроки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71" y="4283550"/>
            <a:ext cx="308629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7408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78178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Учитель\Desktop\Учитель здоровья\103_FUJI\DSCF31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599" y="-12954000"/>
            <a:ext cx="28933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Учитель здоровья\103_FUJI\DSCF31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599" y="-12954000"/>
            <a:ext cx="28933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Учитель здоровья\103_FUJI\DSCF31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596" y="-12954000"/>
            <a:ext cx="28933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0" y="1938178"/>
            <a:ext cx="313451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50" y="4581128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925" y="2415334"/>
            <a:ext cx="2989846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Учитель\Desktop\Учитель здоровья\103_FUJI\DSCF3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599" y="-12954000"/>
            <a:ext cx="28933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7449"/>
            <a:ext cx="3182735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5996" y="1667306"/>
            <a:ext cx="360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 </a:t>
            </a:r>
          </a:p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0" y="1698680"/>
            <a:ext cx="2991544" cy="223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5449"/>
            <a:ext cx="289339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Учитель\Desktop\Учитель здоровья\103_FUJI\DSCF3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8680"/>
            <a:ext cx="3096344" cy="2311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Учитель здоровья\103_FUJI\DSCF3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6175"/>
            <a:ext cx="3086286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Учитель здоровья\103_FUJI\DSCF31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3169525" cy="236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здоровья Мурманской области – 2018»</a:t>
            </a:r>
            <a:endParaRPr lang="ru-RU" sz="3600" dirty="0"/>
          </a:p>
        </p:txBody>
      </p:sp>
      <p:pic>
        <p:nvPicPr>
          <p:cNvPr id="4" name="Рисунок 3" descr="D:\Users\Ольга\Desktop\всероссийский конкурс\маленькое ло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330528"/>
            <a:ext cx="124707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Учитель\Desktop\Учитель здоровья\103_FUJI\DSCF3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590"/>
            <a:ext cx="3535168" cy="263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58" y="3934507"/>
            <a:ext cx="3856345" cy="287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93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  <vt:lpstr>«Учитель здоровья Мурманской области – 2018»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OPI</dc:creator>
  <cp:lastModifiedBy>OPI</cp:lastModifiedBy>
  <cp:revision>32</cp:revision>
  <dcterms:created xsi:type="dcterms:W3CDTF">2016-10-12T06:39:18Z</dcterms:created>
  <dcterms:modified xsi:type="dcterms:W3CDTF">2018-10-15T13:03:57Z</dcterms:modified>
</cp:coreProperties>
</file>