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2" r:id="rId2"/>
    <p:sldMasterId id="2147484104" r:id="rId3"/>
    <p:sldMasterId id="2147484116" r:id="rId4"/>
    <p:sldMasterId id="2147484176" r:id="rId5"/>
    <p:sldMasterId id="2147484188" r:id="rId6"/>
    <p:sldMasterId id="2147484200" r:id="rId7"/>
    <p:sldMasterId id="2147484236" r:id="rId8"/>
    <p:sldMasterId id="2147484272" r:id="rId9"/>
    <p:sldMasterId id="2147484284" r:id="rId10"/>
    <p:sldMasterId id="2147484308" r:id="rId11"/>
    <p:sldMasterId id="2147484392" r:id="rId12"/>
    <p:sldMasterId id="2147484428" r:id="rId13"/>
    <p:sldMasterId id="2147484440" r:id="rId14"/>
    <p:sldMasterId id="2147484452" r:id="rId15"/>
    <p:sldMasterId id="2147484476" r:id="rId16"/>
  </p:sldMasterIdLst>
  <p:notesMasterIdLst>
    <p:notesMasterId r:id="rId59"/>
  </p:notesMasterIdLst>
  <p:sldIdLst>
    <p:sldId id="256" r:id="rId17"/>
    <p:sldId id="387" r:id="rId18"/>
    <p:sldId id="380" r:id="rId19"/>
    <p:sldId id="379" r:id="rId20"/>
    <p:sldId id="400" r:id="rId21"/>
    <p:sldId id="406" r:id="rId22"/>
    <p:sldId id="407" r:id="rId23"/>
    <p:sldId id="408" r:id="rId24"/>
    <p:sldId id="416" r:id="rId25"/>
    <p:sldId id="430" r:id="rId26"/>
    <p:sldId id="431" r:id="rId27"/>
    <p:sldId id="432" r:id="rId28"/>
    <p:sldId id="381" r:id="rId29"/>
    <p:sldId id="383" r:id="rId30"/>
    <p:sldId id="384" r:id="rId31"/>
    <p:sldId id="413" r:id="rId32"/>
    <p:sldId id="412" r:id="rId33"/>
    <p:sldId id="414" r:id="rId34"/>
    <p:sldId id="372" r:id="rId35"/>
    <p:sldId id="373" r:id="rId36"/>
    <p:sldId id="369" r:id="rId37"/>
    <p:sldId id="370" r:id="rId38"/>
    <p:sldId id="409" r:id="rId39"/>
    <p:sldId id="410" r:id="rId40"/>
    <p:sldId id="411" r:id="rId41"/>
    <p:sldId id="376" r:id="rId42"/>
    <p:sldId id="382" r:id="rId43"/>
    <p:sldId id="403" r:id="rId44"/>
    <p:sldId id="428" r:id="rId45"/>
    <p:sldId id="404" r:id="rId46"/>
    <p:sldId id="405" r:id="rId47"/>
    <p:sldId id="357" r:id="rId48"/>
    <p:sldId id="420" r:id="rId49"/>
    <p:sldId id="421" r:id="rId50"/>
    <p:sldId id="422" r:id="rId51"/>
    <p:sldId id="423" r:id="rId52"/>
    <p:sldId id="424" r:id="rId53"/>
    <p:sldId id="425" r:id="rId54"/>
    <p:sldId id="399" r:id="rId55"/>
    <p:sldId id="359" r:id="rId56"/>
    <p:sldId id="360" r:id="rId57"/>
    <p:sldId id="361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84" autoAdjust="0"/>
    <p:restoredTop sz="94629" autoAdjust="0"/>
  </p:normalViewPr>
  <p:slideViewPr>
    <p:cSldViewPr>
      <p:cViewPr varScale="1">
        <p:scale>
          <a:sx n="95" d="100"/>
          <a:sy n="95" d="100"/>
        </p:scale>
        <p:origin x="-9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A1B9F-B6EF-464D-A137-B6A8052CFE46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DB8C2-8A9B-4CF6-9D64-BDBDDC749C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037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98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01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8490-920D-40B6-8890-DC5A3B1D5D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339963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5822-7027-4347-BA87-DB895BE9DF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224174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7AFD-BD78-4041-A2FF-0ABE5E17AA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125181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80299-8494-4328-935B-87812E227F0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988520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8CBC8-066B-45B5-857C-345DF400BA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750245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CE5B9-4052-4DC7-BCB2-4459DEF3781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506667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EA5D8-E3DD-4D9D-A971-EEB8D2FA62F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14429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1E2D-CE8C-4C14-AAAB-E3CF80E405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947487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5E72-F1ED-4AB2-83FC-034BD51DE6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705695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FD2F6-5A0C-4749-9963-8D5F2BC64B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37779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45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95377-555D-4DF0-B4B0-280AF5C33E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773642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8BBCC-CDFE-412F-93BE-3707BE04CC6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47446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A928-EFB6-4673-B273-C3802C4A7FA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311244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26FB-B82B-41D6-B284-3B55932D8DF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812612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2D30A-A07B-41E4-B0F9-9CA052C6868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270950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C2724-AA7C-47A8-BE02-5B4B2F7848A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699828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7B1E-4166-4F58-9210-26C835A47FD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25439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DDE34-9D11-49FA-A35F-449FC06A7A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96650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0107-34C5-42CC-9902-7C2263A998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778771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2422F-0113-4B84-BEDA-B78A6B9D02E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603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E7D5A-DA78-412F-A000-42C74BB3747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78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6ECF2-D1FF-48EF-8D9E-4CA798E203F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550689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77BBB-359E-4B31-BBD8-73778675287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355048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1237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0010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9689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2661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8113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583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315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70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05A5-FFB6-48FF-BCA6-F780E155A75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45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5680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0625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9598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F63C3-8F7D-46FC-A566-66FE7C4218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15338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F661-6E37-4587-9A8D-75FE5FE5A79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044216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AECC-C20A-4817-A2C3-32DE3D2283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717223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9A23C-01E1-4969-A7DF-4A996AE287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255424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F1C38-48C1-4909-813C-5AB00E0F49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386296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8C984-9688-47DB-81C8-A7940AA460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219633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F8C4E-8648-49B8-B690-3F33E0AA86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18914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55366-CD19-46D6-B6E0-B42CFC3C041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76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CF24F-D6F2-4DA6-9320-A6ECFFC6F8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924099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833C9-2C76-4D4B-A2FB-D55370F8488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415818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8F18-9F91-42B6-8637-B025331D27E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167624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7EE0D-297D-43BD-A8E8-91E9AAC27A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055896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F63C3-8F7D-46FC-A566-66FE7C4218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2172426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F661-6E37-4587-9A8D-75FE5FE5A79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250629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AECC-C20A-4817-A2C3-32DE3D2283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59947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9A23C-01E1-4969-A7DF-4A996AE287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364642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F1C38-48C1-4909-813C-5AB00E0F49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016837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8C984-9688-47DB-81C8-A7940AA460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25913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C8964-D16E-40CE-9506-982D31BD7C3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85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F8C4E-8648-49B8-B690-3F33E0AA86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324112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CF24F-D6F2-4DA6-9320-A6ECFFC6F8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036810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833C9-2C76-4D4B-A2FB-D55370F8488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716531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8F18-9F91-42B6-8637-B025331D27E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363017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7EE0D-297D-43BD-A8E8-91E9AAC27A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170519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F63C3-8F7D-46FC-A566-66FE7C4218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201808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6F661-6E37-4587-9A8D-75FE5FE5A79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939013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AECC-C20A-4817-A2C3-32DE3D2283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504871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9A23C-01E1-4969-A7DF-4A996AE287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727948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F1C38-48C1-4909-813C-5AB00E0F49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87993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BE722-E25D-4AAB-B283-80A97F6BC34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11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8C984-9688-47DB-81C8-A7940AA460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873815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1F8C4E-8648-49B8-B690-3F33E0AA866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170739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CF24F-D6F2-4DA6-9320-A6ECFFC6F8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432669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833C9-2C76-4D4B-A2FB-D55370F8488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440657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8F18-9F91-42B6-8637-B025331D27E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465858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7EE0D-297D-43BD-A8E8-91E9AAC27AC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470045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CA23E-3928-4DF4-89E8-D99E9427BB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78046004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4DD1-F3D0-456B-A29E-5635692C49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10639607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CC5E2-4CE0-4179-8497-57E420972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4492403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FB74D-7832-48F0-9DC3-C4A623B7D5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68746812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B182B-BF43-4939-8CC6-13B97BE4D2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46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98363-0815-4FB2-9516-C7D8502850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1348416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9AFFC-9C6B-46DC-A7DE-C29CDF4BEC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45557471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5618A-60A5-4050-85E5-BD8734B55E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57308073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5C861-2925-4A6E-A1A3-63A3A39A60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8038093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37DEE-F166-4F15-9866-A5A5A6684A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3088227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4DCBE-F2D1-451F-8C37-49465D860F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36585517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2F1BD-548C-4958-BDDD-CFE596D09D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12952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B63A4-C457-4E5E-AB7D-F9BA65C9CF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3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A93D8-015C-4D95-AE1B-848D7CD275A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05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36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09E24-7729-491E-820A-050C0EA914E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687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333D-FCB2-469C-97C3-FE999574F9B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27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31AE6-60B5-483B-A4E3-0D19E2C2E91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02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29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94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9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566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05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65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18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610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28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59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410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5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47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92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92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78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36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30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68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21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455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26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46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50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09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53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44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35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99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1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78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25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17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93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34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8490-920D-40B6-8890-DC5A3B1D5D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636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5822-7027-4347-BA87-DB895BE9DF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91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7AFD-BD78-4041-A2FF-0ABE5E17AA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1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80299-8494-4328-935B-87812E227F0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77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46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8CBC8-066B-45B5-857C-345DF400BA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82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CE5B9-4052-4DC7-BCB2-4459DEF3781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72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EA5D8-E3DD-4D9D-A971-EEB8D2FA62F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46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1E2D-CE8C-4C14-AAAB-E3CF80E405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372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5E72-F1ED-4AB2-83FC-034BD51DE6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29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FD2F6-5A0C-4749-9963-8D5F2BC64B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262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95377-555D-4DF0-B4B0-280AF5C33E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22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8490-920D-40B6-8890-DC5A3B1D5D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60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5822-7027-4347-BA87-DB895BE9DF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75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7AFD-BD78-4041-A2FF-0ABE5E17AA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81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770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80299-8494-4328-935B-87812E227F0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697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8CBC8-066B-45B5-857C-345DF400BA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90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CE5B9-4052-4DC7-BCB2-4459DEF3781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57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EA5D8-E3DD-4D9D-A971-EEB8D2FA62F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05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1E2D-CE8C-4C14-AAAB-E3CF80E405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866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5E72-F1ED-4AB2-83FC-034BD51DE6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26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FD2F6-5A0C-4749-9963-8D5F2BC64B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38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95377-555D-4DF0-B4B0-280AF5C33E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70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8490-920D-40B6-8890-DC5A3B1D5D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51544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5822-7027-4347-BA87-DB895BE9DF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61762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07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7AFD-BD78-4041-A2FF-0ABE5E17AA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802822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80299-8494-4328-935B-87812E227F0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723934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8CBC8-066B-45B5-857C-345DF400BA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594538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CE5B9-4052-4DC7-BCB2-4459DEF3781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440666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EA5D8-E3DD-4D9D-A971-EEB8D2FA62F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573996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1E2D-CE8C-4C14-AAAB-E3CF80E405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532329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5E72-F1ED-4AB2-83FC-034BD51DE6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946097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FD2F6-5A0C-4749-9963-8D5F2BC64B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459441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95377-555D-4DF0-B4B0-280AF5C33E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2185199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B8490-920D-40B6-8890-DC5A3B1D5D2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434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34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5822-7027-4347-BA87-DB895BE9DF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089667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D7AFD-BD78-4041-A2FF-0ABE5E17AA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752445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80299-8494-4328-935B-87812E227F0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228609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8CBC8-066B-45B5-857C-345DF400BAE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89296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CE5B9-4052-4DC7-BCB2-4459DEF3781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842519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EA5D8-E3DD-4D9D-A971-EEB8D2FA62F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752141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1E2D-CE8C-4C14-AAAB-E3CF80E405B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62531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75E72-F1ED-4AB2-83FC-034BD51DE6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792909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FD2F6-5A0C-4749-9963-8D5F2BC64B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099650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95377-555D-4DF0-B4B0-280AF5C33E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01588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42A63-B0BF-4020-A675-C0D8793B360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72D6-5E60-44C2-A574-7EFCB2B0A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27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755182-03B7-49E4-B2D7-9D929C6DB9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E848A1-13C3-4BA1-87D8-397EEFC99944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466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737F-1087-4970-B999-0AB4B318BB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28A46-D34B-4277-9F66-97D0EECD17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43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9A73FD-8227-4953-8725-B947DD3F1F7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25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9A73FD-8227-4953-8725-B947DD3F1F7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49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9A73FD-8227-4953-8725-B947DD3F1F7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36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4BBB9B-7F18-41B4-91F6-8BEA2F5AC4B3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308142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6ECBB7-7459-4532-B0F7-894FB46AF6F3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02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83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F108D-8E10-4EFA-9756-67C2DAAB61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C087D-0A72-438F-96B3-F55D8FC8D0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73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0512-9F4A-42CB-B4B9-77D681FABD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9AA-01DB-49A1-B9F0-D736B6211B1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70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755182-03B7-49E4-B2D7-9D929C6DB9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35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755182-03B7-49E4-B2D7-9D929C6DB9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89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755182-03B7-49E4-B2D7-9D929C6DB9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3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755182-03B7-49E4-B2D7-9D929C6DB9C5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41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2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6309320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5C673B1-8A79-4FF9-9A2B-51611D938DC8}" type="datetime1">
              <a:rPr lang="ru-RU" altLang="ru-RU" sz="2400">
                <a:solidFill>
                  <a:schemeClr val="bg1">
                    <a:lumMod val="95000"/>
                  </a:schemeClr>
                </a:solidFill>
              </a:rPr>
              <a:pPr/>
              <a:t>04.03.2018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66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1842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15926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5049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omepage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4788"/>
            <a:ext cx="914400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0234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889_my_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559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omepag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328710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31" y="0"/>
            <a:ext cx="8662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375203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54154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536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Stellarium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546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4" descr="i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8764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Stellarium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772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585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16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8675" name="Rectangle 3" descr="180_STRNAM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28523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9699" name="Rectangle 3" descr="182_Tsky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7185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0723" name="Rectangle 3" descr="185_Sky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46234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5843" name="Rectangle 3" descr="118_BOOK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739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756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1" name="Rectangle 3" descr="114_Rey-Stars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37881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15450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78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5" name="Rectangle 3" descr="115_BOOK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627238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59" name="Rectangle 3" descr="118_BOOK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137995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1507" name="Rectangle 3" descr="120_BOOK6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93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43779" name="Rectangle 3" descr="140_BOOK7"/>
          <p:cNvSpPr>
            <a:spLocks noGrp="1" noChangeAspect="1" noChangeArrowheads="1"/>
          </p:cNvSpPr>
          <p:nvPr isPhoto="1"/>
        </p:nvSpPr>
        <p:spPr bwMode="auto">
          <a:xfrm>
            <a:off x="250825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pic>
        <p:nvPicPr>
          <p:cNvPr id="843780" name="Picture 4" descr="Астрозадачи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77369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480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883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582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071755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85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158750"/>
            <a:ext cx="9575800" cy="734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8475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87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15913"/>
            <a:ext cx="9582150" cy="734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8784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8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42888"/>
            <a:ext cx="9686925" cy="74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6171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8865" y="0"/>
            <a:ext cx="4446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67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946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782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8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73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5603" name="Rectangle 3" descr="152_Lectorium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7946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6627" name="Rectangle 3" descr="154_Lectorium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7967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7651" name="Rectangle 3" descr="156_Coursera"/>
          <p:cNvSpPr>
            <a:spLocks noGrp="1" noChangeAspect="1" noChangeArrowheads="1"/>
          </p:cNvSpPr>
          <p:nvPr isPhoto="1"/>
        </p:nvSpPr>
        <p:spPr bwMode="auto">
          <a:xfrm>
            <a:off x="103188" y="0"/>
            <a:ext cx="8936037" cy="6858000"/>
          </a:xfrm>
          <a:prstGeom prst="rect">
            <a:avLst/>
          </a:prstGeom>
          <a:blipFill dpi="0" rotWithShape="1">
            <a:blip r:embed="rId2"/>
            <a:srcRect/>
            <a:stretch>
              <a:fillRect b="-6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5285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4918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4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</Words>
  <Application>Microsoft Office PowerPoint</Application>
  <PresentationFormat>Экран (4:3)</PresentationFormat>
  <Paragraphs>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42</vt:i4>
      </vt:variant>
    </vt:vector>
  </HeadingPairs>
  <TitlesOfParts>
    <vt:vector size="58" baseType="lpstr">
      <vt:lpstr>Тема Office</vt:lpstr>
      <vt:lpstr>36_Оформление по умолчанию</vt:lpstr>
      <vt:lpstr>1_Тема Office</vt:lpstr>
      <vt:lpstr>2_Тема Office</vt:lpstr>
      <vt:lpstr>7_Тема Office</vt:lpstr>
      <vt:lpstr>37_Оформление по умолчанию</vt:lpstr>
      <vt:lpstr>38_Оформление по умолчанию</vt:lpstr>
      <vt:lpstr>39_Оформление по умолчанию</vt:lpstr>
      <vt:lpstr>42_Оформление по умолчанию</vt:lpstr>
      <vt:lpstr>40_Оформление по умолчанию</vt:lpstr>
      <vt:lpstr>44_Оформление по умолчанию</vt:lpstr>
      <vt:lpstr>10_Тема Office</vt:lpstr>
      <vt:lpstr>52_Оформление по умолчанию</vt:lpstr>
      <vt:lpstr>53_Оформление по умолчанию</vt:lpstr>
      <vt:lpstr>54_Оформление по умолчанию</vt:lpstr>
      <vt:lpstr>56_Оформление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Surdin</dc:creator>
  <cp:lastModifiedBy>Марина</cp:lastModifiedBy>
  <cp:revision>53</cp:revision>
  <dcterms:created xsi:type="dcterms:W3CDTF">2017-06-13T21:26:19Z</dcterms:created>
  <dcterms:modified xsi:type="dcterms:W3CDTF">2018-03-04T12:49:07Z</dcterms:modified>
</cp:coreProperties>
</file>