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0DC4C-9E33-491E-AFE9-02E3363A88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646C-A56B-420E-8F34-6C4B60886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646C-A56B-420E-8F34-6C4B60886A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0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04805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4877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862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498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63756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081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50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021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688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420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499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CC5AC3-3684-4FFA-A71F-62120F242C0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679A7F-721C-4811-B4AB-FF6DC36B567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2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027D5-00C5-442E-8469-1C6B55044D59}"/>
              </a:ext>
            </a:extLst>
          </p:cNvPr>
          <p:cNvSpPr txBox="1"/>
          <p:nvPr/>
        </p:nvSpPr>
        <p:spPr>
          <a:xfrm>
            <a:off x="462250" y="1737846"/>
            <a:ext cx="3408414" cy="28542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образовательно-просветительских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посвященной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Дню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единых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br>
              <a:rPr lang="ru-RU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геноциде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1941–1945 </a:t>
            </a:r>
            <a:r>
              <a:rPr lang="en-US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en-US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284AB-DD97-89B2-43DB-50C6141C1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888217"/>
            <a:ext cx="6798082" cy="50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00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50065-DB62-4EB7-874F-0B731EF12B52}"/>
              </a:ext>
            </a:extLst>
          </p:cNvPr>
          <p:cNvSpPr txBox="1"/>
          <p:nvPr/>
        </p:nvSpPr>
        <p:spPr>
          <a:xfrm>
            <a:off x="834501" y="4192645"/>
            <a:ext cx="10528916" cy="170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мероприятий, созданных в рамках Методического конструктора, является побуждение/мотивация обучающихся к практической деятельности по увековечиванию исторической памяти о жертвах геноцида советского народа нацистами и их пособниками в СССР в годы Великой Отечественной войны 1941-1945 гг.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46E6A-EA77-4AED-93AC-D9496932542E}"/>
              </a:ext>
            </a:extLst>
          </p:cNvPr>
          <p:cNvSpPr txBox="1"/>
          <p:nvPr/>
        </p:nvSpPr>
        <p:spPr>
          <a:xfrm>
            <a:off x="834501" y="529884"/>
            <a:ext cx="10528916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конструктор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‒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электронный ресурс, на котором представлены три блока, три отдельных самодостаточных фрагмента методической разработки мероприятий, с несколькими вариантами внутреннего содержания и соответствующей ему задачи.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DAAF7-4F2B-CA08-54B0-B26800037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73" y="1952118"/>
            <a:ext cx="5428054" cy="20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66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7F9918-14A0-422A-9204-01DAE32DDFAD}"/>
              </a:ext>
            </a:extLst>
          </p:cNvPr>
          <p:cNvSpPr txBox="1"/>
          <p:nvPr/>
        </p:nvSpPr>
        <p:spPr>
          <a:xfrm>
            <a:off x="2971798" y="551424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методического конструктора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09EF30-C25B-44E8-820B-FC14976D61B1}"/>
              </a:ext>
            </a:extLst>
          </p:cNvPr>
          <p:cNvSpPr/>
          <p:nvPr/>
        </p:nvSpPr>
        <p:spPr>
          <a:xfrm>
            <a:off x="1640266" y="1181113"/>
            <a:ext cx="8757499" cy="1291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Блок 1.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Постановка проблемно-ситуационной задачи (привлечение внимания обучающихся к проявлениям геноцида советского народа нацистами и их пособниками в СССР в годы Великой Отечественной войны 1941–1945 гг.)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51C1D8-0EF9-45AA-9972-37090B3381E8}"/>
              </a:ext>
            </a:extLst>
          </p:cNvPr>
          <p:cNvSpPr/>
          <p:nvPr/>
        </p:nvSpPr>
        <p:spPr>
          <a:xfrm>
            <a:off x="994299" y="2849383"/>
            <a:ext cx="10271463" cy="1485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Блок 2.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Подбор источников информации, основанных на уже существующих в Российской Федерации результатах/опыте осмысления их сверстниками проявлений геноцида советского народа (в той или иной форме) и создающих основу для успешного продвижения обучающихся от незнания к знанию; построение системы вопросов, направленных на самоанализ обучающимися своих возможностей по сохранению исторической памяти в контексте выбранной темы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73631E-F128-49E2-8F23-8FC2F2EC748F}"/>
              </a:ext>
            </a:extLst>
          </p:cNvPr>
          <p:cNvSpPr/>
          <p:nvPr/>
        </p:nvSpPr>
        <p:spPr>
          <a:xfrm>
            <a:off x="994299" y="4711301"/>
            <a:ext cx="10271463" cy="1485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Блок 3.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Итоговое решение проблемно-ситуационной задачи, предполагающее «выход» обучающихся в пространство социальной практики. Обсуждение/представление способов и примеров сохранения исторической памяти о жертвах геноцида советского народа нацистами и их пособниками в СССР в годы Великой Отечественной войны 1941–1945 гг. в контексте выбранной формы осмысления геноцида советского народа</a:t>
            </a:r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5CAD3418-B2A4-42F0-B289-C9DC81A1766E}"/>
              </a:ext>
            </a:extLst>
          </p:cNvPr>
          <p:cNvSpPr/>
          <p:nvPr/>
        </p:nvSpPr>
        <p:spPr>
          <a:xfrm>
            <a:off x="5590094" y="2531634"/>
            <a:ext cx="857839" cy="28253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FF16264-F20E-4F93-8791-4C62C4AF8C21}"/>
              </a:ext>
            </a:extLst>
          </p:cNvPr>
          <p:cNvSpPr/>
          <p:nvPr/>
        </p:nvSpPr>
        <p:spPr>
          <a:xfrm>
            <a:off x="5590093" y="4381637"/>
            <a:ext cx="857839" cy="28253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350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F93B5-3D73-4591-88A8-46D8C2496AF6}"/>
              </a:ext>
            </a:extLst>
          </p:cNvPr>
          <p:cNvSpPr txBox="1"/>
          <p:nvPr/>
        </p:nvSpPr>
        <p:spPr>
          <a:xfrm>
            <a:off x="452762" y="1438183"/>
            <a:ext cx="7289158" cy="44309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indent="450215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блоке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карательные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мирного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мирных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заведомо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невыносимых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угон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принудительные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душевнобольных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нацистов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пособников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CEF4601-4006-A9DC-05CD-01B7CC25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831" y="0"/>
            <a:ext cx="429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83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9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33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3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09C1A-2ECE-4F42-A204-594DA4D5A0AB}"/>
              </a:ext>
            </a:extLst>
          </p:cNvPr>
          <p:cNvSpPr txBox="1"/>
          <p:nvPr/>
        </p:nvSpPr>
        <p:spPr>
          <a:xfrm>
            <a:off x="4419951" y="457686"/>
            <a:ext cx="7448365" cy="6052356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indent="450215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блоке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раскрыты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осмысления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российском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000" lvl="0" indent="-342900" defTabSz="9144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литературно-художественное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давности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360000" lvl="0" indent="-342900" defTabSz="9144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проектно-исследовательское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давности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360000" lvl="0" indent="-342900" defTabSz="9144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музеев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давности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360000" lvl="0" indent="-342900" defTabSz="9144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сетях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Онлайн-школа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Медиаволонтеры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давности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360000" lvl="0" indent="-342900" defTabSz="9144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кинопедагогики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кинопедагогике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60000" lvl="0" indent="-342900" defTabSz="9144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0000" lvl="0" indent="-342900" defTabSz="9144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0000" lvl="0" indent="-342900" defTabSz="9144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библиотеке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AF3E5-01D7-C20C-1319-C24C9C40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249" y="-17801"/>
            <a:ext cx="4255273" cy="68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54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5F6E7-1791-4EF8-B7AB-2D85C7C4F3FD}"/>
              </a:ext>
            </a:extLst>
          </p:cNvPr>
          <p:cNvSpPr txBox="1"/>
          <p:nvPr/>
        </p:nvSpPr>
        <p:spPr>
          <a:xfrm>
            <a:off x="364847" y="1394763"/>
            <a:ext cx="7388661" cy="45839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indent="450215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блоке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етодического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выходы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образовательно-просветительских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жертвах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СССР в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1941-1945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бывшими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узниками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концлагерей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давности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»,…) 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флэшмобы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митинги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местам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DC360D-30D7-D0F1-F139-BC3D569C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158" y="0"/>
            <a:ext cx="4258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287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E6A388-7A67-439A-ADA1-B314DAB55ABC}"/>
              </a:ext>
            </a:extLst>
          </p:cNvPr>
          <p:cNvSpPr txBox="1"/>
          <p:nvPr/>
        </p:nvSpPr>
        <p:spPr>
          <a:xfrm>
            <a:off x="647306" y="2774372"/>
            <a:ext cx="10727703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973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Ретро">
  <a:themeElements>
    <a:clrScheme name="Другая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98A787"/>
      </a:accent1>
      <a:accent2>
        <a:srgbClr val="31382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</TotalTime>
  <Words>614</Words>
  <Application>Microsoft Office PowerPoint</Application>
  <PresentationFormat>Широкоэкранный</PresentationFormat>
  <Paragraphs>33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Деревянко Юлия Евгеньевна</cp:lastModifiedBy>
  <cp:revision>11</cp:revision>
  <dcterms:created xsi:type="dcterms:W3CDTF">2023-03-07T13:15:37Z</dcterms:created>
  <dcterms:modified xsi:type="dcterms:W3CDTF">2023-03-09T13:42:58Z</dcterms:modified>
</cp:coreProperties>
</file>