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0" r:id="rId4"/>
    <p:sldId id="257" r:id="rId5"/>
    <p:sldId id="262" r:id="rId6"/>
    <p:sldId id="261" r:id="rId7"/>
    <p:sldId id="263" r:id="rId8"/>
    <p:sldId id="259" r:id="rId9"/>
    <p:sldId id="258" r:id="rId10"/>
    <p:sldId id="264" r:id="rId11"/>
    <p:sldId id="265" r:id="rId12"/>
    <p:sldId id="266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pring.ru/company/press-releases/suite_for_schools_2020" TargetMode="External"/><Relationship Id="rId2" Type="http://schemas.openxmlformats.org/officeDocument/2006/relationships/hyperlink" Target="https://zoom.us/ru-ru/meeting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01math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Методическое сопровождение дистанционного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235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Онлайн уроки издательства «Просвещение»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8496944" cy="4937760"/>
          </a:xfrm>
        </p:spPr>
        <p:txBody>
          <a:bodyPr>
            <a:noAutofit/>
          </a:bodyPr>
          <a:lstStyle/>
          <a:p>
            <a:r>
              <a:rPr lang="ru-RU" sz="2000" dirty="0"/>
              <a:t>Литературное </a:t>
            </a:r>
            <a:r>
              <a:rPr lang="ru-RU" sz="2000" dirty="0" smtClean="0"/>
              <a:t>чтение, </a:t>
            </a:r>
            <a:r>
              <a:rPr lang="ru-RU" sz="2000" dirty="0"/>
              <a:t>2 </a:t>
            </a:r>
            <a:r>
              <a:rPr lang="ru-RU" sz="2000" dirty="0" smtClean="0"/>
              <a:t>класс,  «Учимся </a:t>
            </a:r>
            <a:r>
              <a:rPr lang="ru-RU" sz="2000" dirty="0"/>
              <a:t>подробно </a:t>
            </a:r>
            <a:r>
              <a:rPr lang="ru-RU" sz="2000" dirty="0" smtClean="0"/>
              <a:t>пересказывать»,  24.03.2020,   11:00–12:00</a:t>
            </a:r>
            <a:endParaRPr lang="ru-RU" sz="2000" dirty="0"/>
          </a:p>
          <a:p>
            <a:r>
              <a:rPr lang="ru-RU" sz="2000" dirty="0" smtClean="0"/>
              <a:t>Литературное чтение, </a:t>
            </a:r>
            <a:r>
              <a:rPr lang="ru-RU" sz="2000" dirty="0"/>
              <a:t>2 класс. </a:t>
            </a:r>
            <a:r>
              <a:rPr lang="ru-RU" sz="2000" dirty="0" smtClean="0"/>
              <a:t>«Учимся </a:t>
            </a:r>
            <a:r>
              <a:rPr lang="ru-RU" sz="2000" dirty="0"/>
              <a:t>работать с </a:t>
            </a:r>
            <a:r>
              <a:rPr lang="ru-RU" sz="2000" dirty="0" smtClean="0"/>
              <a:t>текстом», 25.03.2020, 11:00–12:00</a:t>
            </a:r>
          </a:p>
          <a:p>
            <a:r>
              <a:rPr lang="ru-RU" sz="2000" dirty="0" smtClean="0"/>
              <a:t>Литературное </a:t>
            </a:r>
            <a:r>
              <a:rPr lang="ru-RU" sz="2000" dirty="0"/>
              <a:t>чтение, </a:t>
            </a:r>
            <a:r>
              <a:rPr lang="ru-RU" sz="2000" dirty="0" smtClean="0"/>
              <a:t>3 </a:t>
            </a:r>
            <a:r>
              <a:rPr lang="ru-RU" sz="2000" dirty="0"/>
              <a:t>класс. </a:t>
            </a:r>
            <a:r>
              <a:rPr lang="ru-RU" sz="2000" dirty="0" smtClean="0"/>
              <a:t> «Учимся </a:t>
            </a:r>
            <a:r>
              <a:rPr lang="ru-RU" sz="2000" dirty="0"/>
              <a:t>кратко </a:t>
            </a:r>
            <a:r>
              <a:rPr lang="ru-RU" sz="2000" dirty="0" smtClean="0"/>
              <a:t>пересказывать»  26.03.2020,  15:00-16:00</a:t>
            </a:r>
            <a:endParaRPr lang="ru-RU" sz="2000" dirty="0"/>
          </a:p>
          <a:p>
            <a:r>
              <a:rPr lang="ru-RU" sz="2000" dirty="0" smtClean="0"/>
              <a:t>Литературное </a:t>
            </a:r>
            <a:r>
              <a:rPr lang="ru-RU" sz="2000" dirty="0"/>
              <a:t>чтение</a:t>
            </a:r>
            <a:r>
              <a:rPr lang="ru-RU" sz="2000" dirty="0" smtClean="0"/>
              <a:t>, </a:t>
            </a:r>
            <a:r>
              <a:rPr lang="ru-RU" sz="2000" dirty="0"/>
              <a:t>3 класс. </a:t>
            </a:r>
            <a:r>
              <a:rPr lang="ru-RU" sz="2000" dirty="0" smtClean="0"/>
              <a:t>«Учимся </a:t>
            </a:r>
            <a:r>
              <a:rPr lang="ru-RU" sz="2000" dirty="0"/>
              <a:t>выборочно пересказывать по </a:t>
            </a:r>
            <a:r>
              <a:rPr lang="ru-RU" sz="2000" dirty="0" smtClean="0"/>
              <a:t>иллюстрации» 27.03.2020,  9:30–11:00</a:t>
            </a:r>
            <a:endParaRPr lang="ru-RU" sz="2000" dirty="0"/>
          </a:p>
          <a:p>
            <a:r>
              <a:rPr lang="ru-RU" sz="2000" dirty="0" smtClean="0"/>
              <a:t>Литературное </a:t>
            </a:r>
            <a:r>
              <a:rPr lang="ru-RU" sz="2000" dirty="0"/>
              <a:t>чтение, </a:t>
            </a:r>
            <a:r>
              <a:rPr lang="ru-RU" sz="2000" dirty="0" smtClean="0"/>
              <a:t>3 </a:t>
            </a:r>
            <a:r>
              <a:rPr lang="ru-RU" sz="2000" dirty="0"/>
              <a:t>класс. </a:t>
            </a:r>
            <a:r>
              <a:rPr lang="ru-RU" sz="2000" dirty="0" smtClean="0"/>
              <a:t>«Учимся </a:t>
            </a:r>
            <a:r>
              <a:rPr lang="ru-RU" sz="2000" dirty="0"/>
              <a:t>выборочно пересказывать </a:t>
            </a:r>
            <a:r>
              <a:rPr lang="ru-RU" sz="2000" dirty="0" smtClean="0"/>
              <a:t>текст»,   30.03.2020,   11:00–12:00</a:t>
            </a:r>
            <a:endParaRPr lang="ru-RU" sz="2000" dirty="0"/>
          </a:p>
          <a:p>
            <a:r>
              <a:rPr lang="ru-RU" sz="2000" dirty="0" smtClean="0"/>
              <a:t>Литературное </a:t>
            </a:r>
            <a:r>
              <a:rPr lang="ru-RU" sz="2000" dirty="0"/>
              <a:t>чтение</a:t>
            </a:r>
            <a:r>
              <a:rPr lang="ru-RU" sz="2000" dirty="0" smtClean="0"/>
              <a:t>, </a:t>
            </a:r>
            <a:r>
              <a:rPr lang="ru-RU" sz="2000" dirty="0"/>
              <a:t>3 класс. </a:t>
            </a:r>
            <a:r>
              <a:rPr lang="ru-RU" sz="2000" dirty="0" smtClean="0"/>
              <a:t>«Учимся </a:t>
            </a:r>
            <a:r>
              <a:rPr lang="ru-RU" sz="2000" dirty="0"/>
              <a:t>рассказывать о </a:t>
            </a:r>
            <a:r>
              <a:rPr lang="ru-RU" sz="2000" dirty="0" smtClean="0"/>
              <a:t>герое»   31.03.2020, 11:00–12:00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55927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Онлайн уроки издательства «Просвещение»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100" dirty="0"/>
              <a:t>Физика, 9 класс, «Решаем новые формы заданий ОГЭ по физике», 24.03.2020, 11:00–12:00</a:t>
            </a:r>
          </a:p>
          <a:p>
            <a:r>
              <a:rPr lang="ru-RU" sz="3100" dirty="0"/>
              <a:t>Английский язык, 9 класс. ОГЭ-2020 по английскому языку: пишем личное письмо (задание №32), 24.03.2020,   </a:t>
            </a:r>
            <a:r>
              <a:rPr lang="ru-RU" sz="3100" dirty="0" smtClean="0"/>
              <a:t>14:00–15:00</a:t>
            </a:r>
          </a:p>
          <a:p>
            <a:r>
              <a:rPr lang="ru-RU" sz="3100" dirty="0"/>
              <a:t>Русский язык,  9 класс, «Готовимся к ОГЭ по русскому языку в новом», 25.03.2020,   12:00–13:00 </a:t>
            </a:r>
          </a:p>
          <a:p>
            <a:r>
              <a:rPr lang="ru-RU" sz="3100" dirty="0"/>
              <a:t>Английский язык,  10 и 11 классы. ЕГЭ-2020 по английскому языку: пишем эссе (задание 40),  25.03.2020, 16:00-17:00 </a:t>
            </a:r>
          </a:p>
          <a:p>
            <a:r>
              <a:rPr lang="ru-RU" sz="3100" dirty="0"/>
              <a:t>История,  10 и 11 классы. Разбор демоверсии ЕГЭ 2020 по истории, 26.03.2020, </a:t>
            </a:r>
            <a:r>
              <a:rPr lang="ru-RU" sz="3100" dirty="0" smtClean="0"/>
              <a:t>14:00–15:00</a:t>
            </a:r>
          </a:p>
          <a:p>
            <a:r>
              <a:rPr lang="ru-RU" sz="3100" dirty="0"/>
              <a:t>Математика , 9 класс, «Разбираем первые пять заданий ОГЭ по математике»,   26.03.2020,  16:00–17:00 </a:t>
            </a:r>
          </a:p>
          <a:p>
            <a:r>
              <a:rPr lang="ru-RU" sz="3100" dirty="0" smtClean="0"/>
              <a:t>Биология, «Что </a:t>
            </a:r>
            <a:r>
              <a:rPr lang="ru-RU" sz="3100" dirty="0"/>
              <a:t>надо знать школьнику о вирусах</a:t>
            </a:r>
            <a:r>
              <a:rPr lang="ru-RU" sz="3100" dirty="0" smtClean="0"/>
              <a:t>?»  30.03.2020, 14:00–15:00</a:t>
            </a:r>
            <a:endParaRPr lang="ru-RU" sz="3100" dirty="0"/>
          </a:p>
          <a:p>
            <a:r>
              <a:rPr lang="ru-RU" sz="3100" dirty="0"/>
              <a:t>Английский </a:t>
            </a:r>
            <a:r>
              <a:rPr lang="ru-RU" sz="3100" dirty="0" smtClean="0"/>
              <a:t>язык, </a:t>
            </a:r>
            <a:r>
              <a:rPr lang="ru-RU" sz="3100" dirty="0"/>
              <a:t>10 и 11 классы. </a:t>
            </a:r>
            <a:r>
              <a:rPr lang="ru-RU" sz="3100" dirty="0" smtClean="0"/>
              <a:t>«Как </a:t>
            </a:r>
            <a:r>
              <a:rPr lang="ru-RU" sz="3100" dirty="0"/>
              <a:t>написать эссе по всем </a:t>
            </a:r>
            <a:r>
              <a:rPr lang="ru-RU" sz="3100" dirty="0" smtClean="0"/>
              <a:t>правилам»,   30.03.2020,  </a:t>
            </a:r>
            <a:r>
              <a:rPr lang="ru-RU" sz="3100" dirty="0"/>
              <a:t>15:00–16:00</a:t>
            </a:r>
          </a:p>
          <a:p>
            <a:endParaRPr lang="ru-RU" sz="28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055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7" y="116632"/>
            <a:ext cx="9060397" cy="6469690"/>
          </a:xfrm>
        </p:spPr>
      </p:pic>
    </p:spTree>
    <p:extLst>
      <p:ext uri="{BB962C8B-B14F-4D97-AF65-F5344CB8AC3E}">
        <p14:creationId xmlns:p14="http://schemas.microsoft.com/office/powerpoint/2010/main" val="185761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Алгоритм </a:t>
            </a:r>
            <a:br>
              <a:rPr lang="ru-RU" b="1" dirty="0" smtClean="0"/>
            </a:br>
            <a:r>
              <a:rPr lang="ru-RU" b="1" dirty="0" smtClean="0"/>
              <a:t>организации дистанционного обучения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Выбрать он-</a:t>
            </a:r>
            <a:r>
              <a:rPr lang="ru-RU" dirty="0" err="1" smtClean="0"/>
              <a:t>лайн</a:t>
            </a:r>
            <a:r>
              <a:rPr lang="ru-RU" dirty="0" smtClean="0"/>
              <a:t> платформу</a:t>
            </a:r>
          </a:p>
          <a:p>
            <a:r>
              <a:rPr lang="ru-RU" dirty="0" smtClean="0"/>
              <a:t>Составить расписание занятий на каждый учебный день</a:t>
            </a:r>
          </a:p>
          <a:p>
            <a:r>
              <a:rPr lang="ru-RU" dirty="0" smtClean="0"/>
              <a:t>Информировать обучающихся и их родителей о предстоящем дистанционном обучении</a:t>
            </a:r>
          </a:p>
          <a:p>
            <a:r>
              <a:rPr lang="ru-RU" dirty="0" smtClean="0"/>
              <a:t>Организовать обратную связь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53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Возможности  цифровых  сред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Использование готового контента</a:t>
            </a:r>
          </a:p>
          <a:p>
            <a:r>
              <a:rPr lang="ru-RU" dirty="0" smtClean="0"/>
              <a:t>Работа с электронными формами учебников </a:t>
            </a:r>
          </a:p>
          <a:p>
            <a:r>
              <a:rPr lang="ru-RU" dirty="0"/>
              <a:t>Создание  и трансляция образовательного </a:t>
            </a:r>
            <a:r>
              <a:rPr lang="ru-RU" dirty="0" err="1"/>
              <a:t>видеоконтента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Организация взаимодействия на основе облачных </a:t>
            </a:r>
            <a:r>
              <a:rPr lang="ru-RU" dirty="0"/>
              <a:t>сервисов  </a:t>
            </a:r>
            <a:endParaRPr lang="ru-RU" dirty="0" smtClean="0"/>
          </a:p>
          <a:p>
            <a:r>
              <a:rPr lang="ru-RU" dirty="0" smtClean="0"/>
              <a:t>Организация сетевых практических и  проверочных работ </a:t>
            </a:r>
          </a:p>
          <a:p>
            <a:r>
              <a:rPr lang="ru-RU" dirty="0" smtClean="0"/>
              <a:t>Создание виртуальных классов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670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График проведения вебинаров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03501418"/>
              </p:ext>
            </p:extLst>
          </p:nvPr>
        </p:nvGraphicFramePr>
        <p:xfrm>
          <a:off x="971598" y="1479486"/>
          <a:ext cx="7344817" cy="4492638"/>
        </p:xfrm>
        <a:graphic>
          <a:graphicData uri="http://schemas.openxmlformats.org/drawingml/2006/table">
            <a:tbl>
              <a:tblPr firstRow="1" firstCol="1" bandRow="1"/>
              <a:tblGrid>
                <a:gridCol w="568077"/>
                <a:gridCol w="1303977"/>
                <a:gridCol w="1937450"/>
                <a:gridCol w="3535313"/>
              </a:tblGrid>
              <a:tr h="339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24.03.2020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10.40-12.10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0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 и трансляция образовательного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видеоконтента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 использованием сети Интернет (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YouTube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Rutube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Вконтакте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25.03.2020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10.40-12.10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0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Методика использования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вебинарных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платформ в образовательной деятельности (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Mirapolis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iSpring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др.)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9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26.03.2020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10.40-12.10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0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Организация дистанционного учебного взаимодействия с использованием облачных сервисов (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Google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Диск,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Яндекс.Диск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9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27.03.2020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10.40-12.10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0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Сетевые возможности при организации практических и проверочных работ по общеобразовательным предметам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73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568952" cy="990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Организация виртуальных классов,</a:t>
            </a:r>
            <a:br>
              <a:rPr lang="ru-RU" sz="2800" b="1" dirty="0" smtClean="0"/>
            </a:br>
            <a:r>
              <a:rPr lang="ru-RU" sz="2800" b="1" dirty="0" smtClean="0"/>
              <a:t>индивидуальных образовательных маршрутов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Российская электронная школа</a:t>
            </a:r>
            <a:r>
              <a:rPr lang="ru-RU" dirty="0" smtClean="0"/>
              <a:t>»</a:t>
            </a:r>
            <a:endParaRPr lang="en-US" dirty="0" smtClean="0"/>
          </a:p>
          <a:p>
            <a:r>
              <a:rPr lang="ru-RU" dirty="0"/>
              <a:t>«</a:t>
            </a:r>
            <a:r>
              <a:rPr lang="ru-RU" dirty="0" err="1"/>
              <a:t>ЯКласс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«</a:t>
            </a:r>
            <a:r>
              <a:rPr lang="ru-RU" dirty="0" err="1" smtClean="0"/>
              <a:t>ЯндексУчебник</a:t>
            </a:r>
            <a:r>
              <a:rPr lang="ru-RU" dirty="0" smtClean="0"/>
              <a:t>»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Образовательная </a:t>
            </a:r>
            <a:r>
              <a:rPr lang="ru-RU" dirty="0"/>
              <a:t>среда </a:t>
            </a:r>
            <a:r>
              <a:rPr lang="ru-RU" dirty="0" smtClean="0"/>
              <a:t>издательства «Русское </a:t>
            </a:r>
            <a:r>
              <a:rPr lang="ru-RU" dirty="0"/>
              <a:t>слово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Образовательная </a:t>
            </a:r>
            <a:r>
              <a:rPr lang="ru-RU" dirty="0"/>
              <a:t>среда  издательства Академкнига/Учебник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err="1" smtClean="0"/>
              <a:t>Учи.ру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2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Цифровые платформы и системы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Упрощенная </a:t>
            </a:r>
            <a:r>
              <a:rPr lang="ru-RU" b="1" dirty="0" smtClean="0"/>
              <a:t>видеоконференцсвязь   </a:t>
            </a:r>
            <a:r>
              <a:rPr lang="en-US" b="1" dirty="0" smtClean="0"/>
              <a:t>Zoom</a:t>
            </a:r>
            <a:r>
              <a:rPr lang="ru-RU" dirty="0" smtClean="0"/>
              <a:t>  </a:t>
            </a:r>
          </a:p>
          <a:p>
            <a:r>
              <a:rPr lang="ru-RU" dirty="0" smtClean="0"/>
              <a:t>Можно </a:t>
            </a:r>
            <a:r>
              <a:rPr lang="ru-RU" dirty="0"/>
              <a:t>поделиться экраном, подгрузить презентацию, использовать режим белой доски, подключить до 100 человек бесплатно на период 40 </a:t>
            </a:r>
            <a:r>
              <a:rPr lang="ru-RU" dirty="0" smtClean="0"/>
              <a:t>минут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>
                <a:hlinkClick r:id="rId2"/>
              </a:rPr>
              <a:t>https://</a:t>
            </a:r>
            <a:r>
              <a:rPr lang="ru-RU" dirty="0" smtClean="0">
                <a:hlinkClick r:id="rId2"/>
              </a:rPr>
              <a:t>zoom.us/ru-ru/meetings.html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Система </a:t>
            </a:r>
            <a:r>
              <a:rPr lang="ru-RU" b="1" dirty="0"/>
              <a:t>дистанционного </a:t>
            </a:r>
            <a:r>
              <a:rPr lang="ru-RU" b="1" dirty="0" smtClean="0"/>
              <a:t>обучения  </a:t>
            </a:r>
            <a:r>
              <a:rPr lang="en-US" b="1" dirty="0" err="1" smtClean="0"/>
              <a:t>iSpring</a:t>
            </a:r>
            <a:endParaRPr lang="ru-RU" b="1" dirty="0" smtClean="0"/>
          </a:p>
          <a:p>
            <a:pPr algn="just"/>
            <a:r>
              <a:rPr lang="ru-RU" dirty="0" smtClean="0"/>
              <a:t> </a:t>
            </a:r>
            <a:r>
              <a:rPr lang="ru-RU" dirty="0"/>
              <a:t>Предлагается бесплатно до 30 апреля. Совместима с </a:t>
            </a:r>
            <a:r>
              <a:rPr lang="ru-RU" dirty="0" err="1"/>
              <a:t>M</a:t>
            </a:r>
            <a:r>
              <a:rPr lang="ru-RU" dirty="0" err="1" smtClean="0"/>
              <a:t>oodle</a:t>
            </a:r>
            <a:r>
              <a:rPr lang="ru-RU" dirty="0" smtClean="0"/>
              <a:t>  </a:t>
            </a:r>
            <a:r>
              <a:rPr lang="ru-RU" dirty="0"/>
              <a:t>и </a:t>
            </a:r>
            <a:r>
              <a:rPr lang="ru-RU" dirty="0" err="1"/>
              <a:t>Miropolis</a:t>
            </a:r>
            <a:r>
              <a:rPr lang="ru-RU" dirty="0"/>
              <a:t>. Легко устанавливается на домашнем компьютере. Курс формируется на основе презентации с дополнительными возможностями по созданию тестов, опросов и интерактивных </a:t>
            </a:r>
            <a:r>
              <a:rPr lang="ru-RU" dirty="0" smtClean="0"/>
              <a:t>элементов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www.ispring.ru/company/press-releases/suite_for_schools_2020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64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Обучающий  проект </a:t>
            </a:r>
            <a:r>
              <a:rPr lang="ru-RU" b="1" dirty="0"/>
              <a:t>«01Математика»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Обучающий проект  </a:t>
            </a:r>
            <a:r>
              <a:rPr lang="ru-RU" sz="2400" dirty="0"/>
              <a:t>СКОЛКОВО </a:t>
            </a:r>
            <a:r>
              <a:rPr lang="ru-RU" sz="2400" dirty="0" smtClean="0"/>
              <a:t> - Электронный </a:t>
            </a:r>
            <a:r>
              <a:rPr lang="ru-RU" sz="2400" dirty="0"/>
              <a:t>онлайн-учебник </a:t>
            </a:r>
            <a:r>
              <a:rPr lang="ru-RU" sz="2400" dirty="0" smtClean="0"/>
              <a:t>«</a:t>
            </a:r>
            <a:r>
              <a:rPr lang="ru-RU" sz="2400" dirty="0"/>
              <a:t>01Математика» (www.01math.com) </a:t>
            </a:r>
            <a:endParaRPr lang="ru-RU" sz="2400" dirty="0" smtClean="0"/>
          </a:p>
          <a:p>
            <a:r>
              <a:rPr lang="ru-RU" sz="2400" dirty="0" smtClean="0"/>
              <a:t>предоставляет </a:t>
            </a:r>
            <a:r>
              <a:rPr lang="ru-RU" sz="2400" dirty="0"/>
              <a:t>БЕСПЛАТНЫЙ доступ  </a:t>
            </a:r>
            <a:r>
              <a:rPr lang="ru-RU" sz="2400" dirty="0" smtClean="0"/>
              <a:t> - заявка по </a:t>
            </a:r>
            <a:r>
              <a:rPr lang="ru-RU" sz="2400" dirty="0"/>
              <a:t>почте </a:t>
            </a:r>
            <a:r>
              <a:rPr lang="ru-RU" sz="2400" dirty="0" smtClean="0">
                <a:hlinkClick r:id="rId2"/>
              </a:rPr>
              <a:t>support@01math.com</a:t>
            </a:r>
            <a:endParaRPr lang="ru-RU" sz="2400" dirty="0" smtClean="0"/>
          </a:p>
          <a:p>
            <a:r>
              <a:rPr lang="ru-RU" sz="2400" dirty="0" smtClean="0"/>
              <a:t>Содержание по темам - теория, практические  задания </a:t>
            </a:r>
            <a:r>
              <a:rPr lang="ru-RU" sz="2400" dirty="0"/>
              <a:t>и </a:t>
            </a:r>
            <a:r>
              <a:rPr lang="ru-RU" sz="2400" dirty="0" smtClean="0"/>
              <a:t>контрольная  работа. Задачи с  решениями.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озможность </a:t>
            </a:r>
            <a:r>
              <a:rPr lang="ru-RU" sz="2400" dirty="0"/>
              <a:t>проведения </a:t>
            </a:r>
            <a:r>
              <a:rPr lang="ru-RU" sz="2400" dirty="0" smtClean="0"/>
              <a:t>контрольных </a:t>
            </a:r>
            <a:r>
              <a:rPr lang="ru-RU" sz="2400" dirty="0"/>
              <a:t>работ: каждый ученик получит свои индивидуальные задания, а результаты выполнения также попадут в статистику и будут доступны как учителю, так и родителям. </a:t>
            </a:r>
          </a:p>
          <a:p>
            <a:r>
              <a:rPr lang="ru-RU" sz="2400" dirty="0" smtClean="0"/>
              <a:t>более </a:t>
            </a:r>
            <a:r>
              <a:rPr lang="ru-RU" sz="2400" dirty="0"/>
              <a:t>21000 </a:t>
            </a:r>
            <a:r>
              <a:rPr lang="ru-RU" sz="2400" dirty="0" smtClean="0"/>
              <a:t>зада </a:t>
            </a:r>
            <a:endParaRPr lang="ru-RU" sz="2400" dirty="0"/>
          </a:p>
          <a:p>
            <a:r>
              <a:rPr lang="ru-RU" sz="2400" dirty="0"/>
              <a:t>более 1500 видеороликов с </a:t>
            </a:r>
            <a:r>
              <a:rPr lang="ru-RU" sz="2400" dirty="0" smtClean="0"/>
              <a:t>решениями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7044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Горячая линия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Телефон «горячей линии»  </a:t>
            </a:r>
            <a:r>
              <a:rPr lang="ru-RU" dirty="0"/>
              <a:t>- 43-61-51 (доб. 104</a:t>
            </a:r>
            <a:r>
              <a:rPr lang="ru-RU" dirty="0" smtClean="0"/>
              <a:t>)</a:t>
            </a:r>
          </a:p>
          <a:p>
            <a:r>
              <a:rPr lang="ru-RU" dirty="0" smtClean="0"/>
              <a:t>Электронная почта – </a:t>
            </a:r>
            <a:r>
              <a:rPr lang="en-US" dirty="0"/>
              <a:t>support_edu_distant@iro51.ru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Указать в теме письма!!!</a:t>
            </a:r>
          </a:p>
          <a:p>
            <a:pPr marL="0" indent="0">
              <a:buNone/>
            </a:pPr>
            <a:r>
              <a:rPr lang="ru-RU" dirty="0" smtClean="0"/>
              <a:t>      - технический вопрос</a:t>
            </a:r>
          </a:p>
          <a:p>
            <a:pPr marL="0" indent="0">
              <a:buNone/>
            </a:pPr>
            <a:r>
              <a:rPr lang="ru-RU" dirty="0" smtClean="0"/>
              <a:t>      - методический вопрос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- организационный вопрос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226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Вебинары</a:t>
            </a:r>
            <a:r>
              <a:rPr lang="ru-RU" b="1" dirty="0"/>
              <a:t> </a:t>
            </a:r>
            <a:r>
              <a:rPr lang="ru-RU" b="1" dirty="0" smtClean="0"/>
              <a:t>для учащихся «О </a:t>
            </a:r>
            <a:r>
              <a:rPr lang="ru-RU" b="1" dirty="0"/>
              <a:t>ЕГЭ предметно»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/>
              <a:t>ИНОСТРАННЫЙ </a:t>
            </a:r>
            <a:r>
              <a:rPr lang="ru-RU" dirty="0"/>
              <a:t>ЯЗЫК	</a:t>
            </a:r>
            <a:r>
              <a:rPr lang="ru-RU" dirty="0" smtClean="0"/>
              <a:t>- 24.03.2020,     15.30</a:t>
            </a:r>
          </a:p>
          <a:p>
            <a:pPr algn="ctr"/>
            <a:r>
              <a:rPr lang="ru-RU" dirty="0" smtClean="0"/>
              <a:t>РУССКИЙ ЯЗЫК                 - 2.04.2020,       15.00</a:t>
            </a:r>
          </a:p>
          <a:p>
            <a:pPr algn="ctr"/>
            <a:r>
              <a:rPr lang="ru-RU" dirty="0" smtClean="0"/>
              <a:t>МАТЕМАТИКА                   - 3.04.2020,        15.00</a:t>
            </a:r>
          </a:p>
          <a:p>
            <a:pPr algn="ctr"/>
            <a:r>
              <a:rPr lang="ru-RU" dirty="0"/>
              <a:t>ОБЩЕСТВОЗНАНИЕ	</a:t>
            </a:r>
            <a:r>
              <a:rPr lang="ru-RU" dirty="0" smtClean="0"/>
              <a:t>-  9.04.2020,       14.30</a:t>
            </a:r>
          </a:p>
          <a:p>
            <a:pPr algn="ctr"/>
            <a:r>
              <a:rPr lang="ru-RU" dirty="0"/>
              <a:t> ГЕОГРАФИЯ                       - </a:t>
            </a:r>
            <a:r>
              <a:rPr lang="ru-RU" dirty="0" smtClean="0"/>
              <a:t>16.04.2020,      15.00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399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127</TotalTime>
  <Words>607</Words>
  <Application>Microsoft Office PowerPoint</Application>
  <PresentationFormat>Экран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Методическое сопровождение дистанционного обучения</vt:lpstr>
      <vt:lpstr>Алгоритм  организации дистанционного обучения</vt:lpstr>
      <vt:lpstr>Возможности  цифровых  сред</vt:lpstr>
      <vt:lpstr>График проведения вебинаров </vt:lpstr>
      <vt:lpstr>Организация виртуальных классов, индивидуальных образовательных маршрутов</vt:lpstr>
      <vt:lpstr> Цифровые платформы и системы</vt:lpstr>
      <vt:lpstr>Обучающий  проект «01Математика» </vt:lpstr>
      <vt:lpstr>Горячая линия </vt:lpstr>
      <vt:lpstr>Вебинары для учащихся «О ЕГЭ предметно»</vt:lpstr>
      <vt:lpstr>Онлайн уроки издательства «Просвещение» </vt:lpstr>
      <vt:lpstr>Онлайн уроки издательства «Просвещение»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сопровождение дистанционного обучения</dc:title>
  <dc:creator>prorektor_sni</dc:creator>
  <cp:lastModifiedBy>Стрельская</cp:lastModifiedBy>
  <cp:revision>18</cp:revision>
  <cp:lastPrinted>2020-03-23T09:02:57Z</cp:lastPrinted>
  <dcterms:created xsi:type="dcterms:W3CDTF">2020-03-23T07:29:21Z</dcterms:created>
  <dcterms:modified xsi:type="dcterms:W3CDTF">2020-03-23T09:47:41Z</dcterms:modified>
</cp:coreProperties>
</file>